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271" r:id="rId6"/>
    <p:sldId id="272" r:id="rId7"/>
    <p:sldId id="273" r:id="rId8"/>
    <p:sldId id="274" r:id="rId9"/>
    <p:sldId id="275" r:id="rId10"/>
    <p:sldId id="277" r:id="rId11"/>
    <p:sldId id="276" r:id="rId12"/>
    <p:sldId id="297" r:id="rId13"/>
    <p:sldId id="290" r:id="rId14"/>
    <p:sldId id="289" r:id="rId15"/>
    <p:sldId id="291" r:id="rId16"/>
    <p:sldId id="29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  <p:sldId id="285" r:id="rId26"/>
    <p:sldId id="286" r:id="rId27"/>
    <p:sldId id="298" r:id="rId28"/>
    <p:sldId id="301" r:id="rId29"/>
    <p:sldId id="293" r:id="rId30"/>
    <p:sldId id="299" r:id="rId31"/>
    <p:sldId id="300" r:id="rId32"/>
    <p:sldId id="302" r:id="rId33"/>
    <p:sldId id="303" r:id="rId34"/>
    <p:sldId id="294" r:id="rId35"/>
    <p:sldId id="295" r:id="rId36"/>
    <p:sldId id="296" r:id="rId37"/>
    <p:sldId id="309" r:id="rId38"/>
    <p:sldId id="310" r:id="rId39"/>
    <p:sldId id="311" r:id="rId40"/>
    <p:sldId id="312" r:id="rId41"/>
    <p:sldId id="313" r:id="rId42"/>
    <p:sldId id="304" r:id="rId43"/>
    <p:sldId id="305" r:id="rId44"/>
    <p:sldId id="306" r:id="rId45"/>
    <p:sldId id="307" r:id="rId46"/>
    <p:sldId id="308" r:id="rId4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A"/>
    <a:srgbClr val="404448"/>
    <a:srgbClr val="BF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D24A4-DF95-452F-B094-D6C97341C6B9}" v="65" dt="2025-04-30T14:48:12.1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462" autoAdjust="0"/>
  </p:normalViewPr>
  <p:slideViewPr>
    <p:cSldViewPr snapToGrid="0">
      <p:cViewPr varScale="1">
        <p:scale>
          <a:sx n="76" d="100"/>
          <a:sy n="76" d="100"/>
        </p:scale>
        <p:origin x="216" y="1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59" d="100"/>
          <a:sy n="159" d="100"/>
        </p:scale>
        <p:origin x="34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CD5BB8-7DAD-BF44-8E30-4C52251D636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FE3A74A-D2CA-AB42-883B-01A2EB2AC17C}">
      <dgm:prSet custT="1"/>
      <dgm:spPr/>
      <dgm:t>
        <a:bodyPr/>
        <a:lstStyle/>
        <a:p>
          <a:r>
            <a:rPr lang="en-DE" sz="1800"/>
            <a:t>Organisation</a:t>
          </a:r>
        </a:p>
      </dgm:t>
    </dgm:pt>
    <dgm:pt modelId="{7C9149C0-126E-5143-A7ED-D9CC66C1393F}" type="parTrans" cxnId="{26B13F90-9338-934D-92B5-A1D1F728FC75}">
      <dgm:prSet/>
      <dgm:spPr/>
      <dgm:t>
        <a:bodyPr/>
        <a:lstStyle/>
        <a:p>
          <a:endParaRPr lang="en-GB" sz="4800"/>
        </a:p>
      </dgm:t>
    </dgm:pt>
    <dgm:pt modelId="{971DABB0-BEFB-2D48-91C7-0839FCD1E408}" type="sibTrans" cxnId="{26B13F90-9338-934D-92B5-A1D1F728FC75}">
      <dgm:prSet/>
      <dgm:spPr/>
      <dgm:t>
        <a:bodyPr/>
        <a:lstStyle/>
        <a:p>
          <a:endParaRPr lang="en-GB" sz="4800"/>
        </a:p>
      </dgm:t>
    </dgm:pt>
    <dgm:pt modelId="{8CD82913-3C66-EC49-B658-763C38B71D3E}">
      <dgm:prSet custT="1"/>
      <dgm:spPr/>
      <dgm:t>
        <a:bodyPr/>
        <a:lstStyle/>
        <a:p>
          <a:r>
            <a:rPr lang="en-DE" sz="2200" dirty="0"/>
            <a:t>Projekt A</a:t>
          </a:r>
        </a:p>
      </dgm:t>
    </dgm:pt>
    <dgm:pt modelId="{D5D99FCC-65CF-4340-9D91-A0537F058C6A}" type="parTrans" cxnId="{238BDB6A-CD6F-E548-AA8E-F27C47F5BDE4}">
      <dgm:prSet/>
      <dgm:spPr/>
      <dgm:t>
        <a:bodyPr/>
        <a:lstStyle/>
        <a:p>
          <a:endParaRPr lang="en-GB" sz="4800"/>
        </a:p>
      </dgm:t>
    </dgm:pt>
    <dgm:pt modelId="{CE8CFA6F-4BB7-5148-B018-53CFD715483A}" type="sibTrans" cxnId="{238BDB6A-CD6F-E548-AA8E-F27C47F5BDE4}">
      <dgm:prSet/>
      <dgm:spPr/>
      <dgm:t>
        <a:bodyPr/>
        <a:lstStyle/>
        <a:p>
          <a:endParaRPr lang="en-GB" sz="4800"/>
        </a:p>
      </dgm:t>
    </dgm:pt>
    <dgm:pt modelId="{598E978E-104C-4646-9078-C3CB17DB9A3F}">
      <dgm:prSet/>
      <dgm:spPr/>
      <dgm:t>
        <a:bodyPr/>
        <a:lstStyle/>
        <a:p>
          <a:r>
            <a:rPr lang="en-DE" dirty="0"/>
            <a:t>Boards</a:t>
          </a:r>
        </a:p>
      </dgm:t>
    </dgm:pt>
    <dgm:pt modelId="{2916A700-12DA-F743-A792-95C3FD50E7EC}" type="parTrans" cxnId="{C2CF844C-7846-E341-A4BF-309BA743E334}">
      <dgm:prSet/>
      <dgm:spPr/>
      <dgm:t>
        <a:bodyPr/>
        <a:lstStyle/>
        <a:p>
          <a:endParaRPr lang="en-GB"/>
        </a:p>
      </dgm:t>
    </dgm:pt>
    <dgm:pt modelId="{C9E8F540-4584-214A-BBA7-593CAAB1CC68}" type="sibTrans" cxnId="{C2CF844C-7846-E341-A4BF-309BA743E334}">
      <dgm:prSet/>
      <dgm:spPr/>
      <dgm:t>
        <a:bodyPr/>
        <a:lstStyle/>
        <a:p>
          <a:endParaRPr lang="en-GB"/>
        </a:p>
      </dgm:t>
    </dgm:pt>
    <dgm:pt modelId="{44102161-E928-5943-A0CD-BCD7B44435BD}">
      <dgm:prSet/>
      <dgm:spPr/>
      <dgm:t>
        <a:bodyPr/>
        <a:lstStyle/>
        <a:p>
          <a:r>
            <a:rPr lang="en-DE" dirty="0"/>
            <a:t>Repos</a:t>
          </a:r>
        </a:p>
      </dgm:t>
    </dgm:pt>
    <dgm:pt modelId="{C43DB510-8315-1540-8605-613789A4C0DB}" type="parTrans" cxnId="{7EAE8880-6343-CE44-9C1A-D3B81E1F0773}">
      <dgm:prSet/>
      <dgm:spPr/>
      <dgm:t>
        <a:bodyPr/>
        <a:lstStyle/>
        <a:p>
          <a:endParaRPr lang="en-GB"/>
        </a:p>
      </dgm:t>
    </dgm:pt>
    <dgm:pt modelId="{27FAE5F3-4752-FB4A-94E7-60FEA66DEFA3}" type="sibTrans" cxnId="{7EAE8880-6343-CE44-9C1A-D3B81E1F0773}">
      <dgm:prSet/>
      <dgm:spPr/>
      <dgm:t>
        <a:bodyPr/>
        <a:lstStyle/>
        <a:p>
          <a:endParaRPr lang="en-GB"/>
        </a:p>
      </dgm:t>
    </dgm:pt>
    <dgm:pt modelId="{BEC660A5-E3B6-1543-8207-D5A4FBC6A218}">
      <dgm:prSet/>
      <dgm:spPr/>
      <dgm:t>
        <a:bodyPr/>
        <a:lstStyle/>
        <a:p>
          <a:r>
            <a:rPr lang="en-DE" dirty="0"/>
            <a:t>Pipelines</a:t>
          </a:r>
        </a:p>
      </dgm:t>
    </dgm:pt>
    <dgm:pt modelId="{21FD3622-92C2-FA4E-8FAA-9DEADE3A14E0}" type="parTrans" cxnId="{7D9821B3-0E71-A94B-92CF-30AAB655C41B}">
      <dgm:prSet/>
      <dgm:spPr/>
      <dgm:t>
        <a:bodyPr/>
        <a:lstStyle/>
        <a:p>
          <a:endParaRPr lang="en-GB"/>
        </a:p>
      </dgm:t>
    </dgm:pt>
    <dgm:pt modelId="{3F97C354-DBA2-D24A-944C-6BF2AC438CC6}" type="sibTrans" cxnId="{7D9821B3-0E71-A94B-92CF-30AAB655C41B}">
      <dgm:prSet/>
      <dgm:spPr/>
      <dgm:t>
        <a:bodyPr/>
        <a:lstStyle/>
        <a:p>
          <a:endParaRPr lang="en-GB"/>
        </a:p>
      </dgm:t>
    </dgm:pt>
    <dgm:pt modelId="{D9047087-7FF3-EB4A-B933-609046F95B8C}">
      <dgm:prSet/>
      <dgm:spPr/>
      <dgm:t>
        <a:bodyPr/>
        <a:lstStyle/>
        <a:p>
          <a:r>
            <a:rPr lang="en-DE" dirty="0"/>
            <a:t>Test Plans</a:t>
          </a:r>
        </a:p>
      </dgm:t>
    </dgm:pt>
    <dgm:pt modelId="{420CBB66-1044-EC48-A4DB-0E7A64705969}" type="parTrans" cxnId="{D253A695-7671-714A-9E2F-1A8B61BF402B}">
      <dgm:prSet/>
      <dgm:spPr/>
      <dgm:t>
        <a:bodyPr/>
        <a:lstStyle/>
        <a:p>
          <a:endParaRPr lang="en-GB"/>
        </a:p>
      </dgm:t>
    </dgm:pt>
    <dgm:pt modelId="{754AB8FA-E297-4041-AFEA-D7DC84998C57}" type="sibTrans" cxnId="{D253A695-7671-714A-9E2F-1A8B61BF402B}">
      <dgm:prSet/>
      <dgm:spPr/>
      <dgm:t>
        <a:bodyPr/>
        <a:lstStyle/>
        <a:p>
          <a:endParaRPr lang="en-GB"/>
        </a:p>
      </dgm:t>
    </dgm:pt>
    <dgm:pt modelId="{68A63A10-AB88-EA43-A9A3-F5994645D3C5}">
      <dgm:prSet/>
      <dgm:spPr/>
      <dgm:t>
        <a:bodyPr/>
        <a:lstStyle/>
        <a:p>
          <a:r>
            <a:rPr lang="en-DE" dirty="0"/>
            <a:t>Artifacts</a:t>
          </a:r>
        </a:p>
      </dgm:t>
    </dgm:pt>
    <dgm:pt modelId="{FAC7AF2D-030A-5E40-9042-B0017EF266BD}" type="parTrans" cxnId="{3F78EF79-34F8-B44B-B763-24C24CD0CA8E}">
      <dgm:prSet/>
      <dgm:spPr/>
      <dgm:t>
        <a:bodyPr/>
        <a:lstStyle/>
        <a:p>
          <a:endParaRPr lang="en-GB"/>
        </a:p>
      </dgm:t>
    </dgm:pt>
    <dgm:pt modelId="{5BC0CE01-21B5-CD40-AA7E-A80A9ED1716C}" type="sibTrans" cxnId="{3F78EF79-34F8-B44B-B763-24C24CD0CA8E}">
      <dgm:prSet/>
      <dgm:spPr/>
      <dgm:t>
        <a:bodyPr/>
        <a:lstStyle/>
        <a:p>
          <a:endParaRPr lang="en-GB"/>
        </a:p>
      </dgm:t>
    </dgm:pt>
    <dgm:pt modelId="{F6FB17B2-6E6F-C84F-AAC2-0DB3D237D753}">
      <dgm:prSet/>
      <dgm:spPr/>
      <dgm:t>
        <a:bodyPr/>
        <a:lstStyle/>
        <a:p>
          <a:r>
            <a:rPr lang="en-DE" dirty="0"/>
            <a:t>Boards</a:t>
          </a:r>
        </a:p>
      </dgm:t>
    </dgm:pt>
    <dgm:pt modelId="{78405FC3-A672-F948-A289-07FD8C083D80}" type="parTrans" cxnId="{E3DC0320-C404-9742-98BB-36D04C42D0E3}">
      <dgm:prSet/>
      <dgm:spPr/>
      <dgm:t>
        <a:bodyPr/>
        <a:lstStyle/>
        <a:p>
          <a:endParaRPr lang="en-GB"/>
        </a:p>
      </dgm:t>
    </dgm:pt>
    <dgm:pt modelId="{A6F3AB83-AB75-D64B-93D7-926DB9D0CBE0}" type="sibTrans" cxnId="{E3DC0320-C404-9742-98BB-36D04C42D0E3}">
      <dgm:prSet/>
      <dgm:spPr/>
      <dgm:t>
        <a:bodyPr/>
        <a:lstStyle/>
        <a:p>
          <a:endParaRPr lang="en-GB"/>
        </a:p>
      </dgm:t>
    </dgm:pt>
    <dgm:pt modelId="{6B4F365F-78AB-0E41-B73B-5077023747DA}">
      <dgm:prSet/>
      <dgm:spPr/>
      <dgm:t>
        <a:bodyPr/>
        <a:lstStyle/>
        <a:p>
          <a:r>
            <a:rPr lang="en-DE" dirty="0"/>
            <a:t>Repos</a:t>
          </a:r>
        </a:p>
      </dgm:t>
    </dgm:pt>
    <dgm:pt modelId="{ECD891CD-325A-4547-A173-E697D7733159}" type="parTrans" cxnId="{B6E5E90E-36CC-7447-947B-A078892327F4}">
      <dgm:prSet/>
      <dgm:spPr/>
      <dgm:t>
        <a:bodyPr/>
        <a:lstStyle/>
        <a:p>
          <a:endParaRPr lang="en-GB"/>
        </a:p>
      </dgm:t>
    </dgm:pt>
    <dgm:pt modelId="{709FFD5C-B302-EC48-8C5C-FBC7F63E54CE}" type="sibTrans" cxnId="{B6E5E90E-36CC-7447-947B-A078892327F4}">
      <dgm:prSet/>
      <dgm:spPr/>
      <dgm:t>
        <a:bodyPr/>
        <a:lstStyle/>
        <a:p>
          <a:endParaRPr lang="en-GB"/>
        </a:p>
      </dgm:t>
    </dgm:pt>
    <dgm:pt modelId="{C62381BD-765F-244E-B1C6-31755C390FDB}">
      <dgm:prSet/>
      <dgm:spPr/>
      <dgm:t>
        <a:bodyPr/>
        <a:lstStyle/>
        <a:p>
          <a:r>
            <a:rPr lang="en-DE" dirty="0"/>
            <a:t>Pipelines</a:t>
          </a:r>
        </a:p>
      </dgm:t>
    </dgm:pt>
    <dgm:pt modelId="{09947CDD-D4C1-FC4F-9E0B-001EEED1008D}" type="parTrans" cxnId="{4E937A18-5162-C94B-AE5C-7C3D54BE0A14}">
      <dgm:prSet/>
      <dgm:spPr/>
      <dgm:t>
        <a:bodyPr/>
        <a:lstStyle/>
        <a:p>
          <a:endParaRPr lang="en-GB"/>
        </a:p>
      </dgm:t>
    </dgm:pt>
    <dgm:pt modelId="{F6CD2C49-8910-1545-A16A-F177DD8F8DED}" type="sibTrans" cxnId="{4E937A18-5162-C94B-AE5C-7C3D54BE0A14}">
      <dgm:prSet/>
      <dgm:spPr/>
      <dgm:t>
        <a:bodyPr/>
        <a:lstStyle/>
        <a:p>
          <a:endParaRPr lang="en-GB"/>
        </a:p>
      </dgm:t>
    </dgm:pt>
    <dgm:pt modelId="{3BA6C1CC-FDEC-B046-98BF-4B62AE7244FC}">
      <dgm:prSet/>
      <dgm:spPr/>
      <dgm:t>
        <a:bodyPr/>
        <a:lstStyle/>
        <a:p>
          <a:r>
            <a:rPr lang="en-DE" dirty="0"/>
            <a:t>Test Plans</a:t>
          </a:r>
        </a:p>
      </dgm:t>
    </dgm:pt>
    <dgm:pt modelId="{83063A10-D9E9-A348-8C51-96F86439A76B}" type="parTrans" cxnId="{23F01F13-620E-604B-850B-195193CA4DA4}">
      <dgm:prSet/>
      <dgm:spPr/>
      <dgm:t>
        <a:bodyPr/>
        <a:lstStyle/>
        <a:p>
          <a:endParaRPr lang="en-GB"/>
        </a:p>
      </dgm:t>
    </dgm:pt>
    <dgm:pt modelId="{09DBEF15-A6E4-0445-AB37-104FE895671E}" type="sibTrans" cxnId="{23F01F13-620E-604B-850B-195193CA4DA4}">
      <dgm:prSet/>
      <dgm:spPr/>
      <dgm:t>
        <a:bodyPr/>
        <a:lstStyle/>
        <a:p>
          <a:endParaRPr lang="en-GB"/>
        </a:p>
      </dgm:t>
    </dgm:pt>
    <dgm:pt modelId="{A9F3B3ED-0C55-344D-B123-F43107AD4324}">
      <dgm:prSet/>
      <dgm:spPr/>
      <dgm:t>
        <a:bodyPr/>
        <a:lstStyle/>
        <a:p>
          <a:r>
            <a:rPr lang="en-DE" dirty="0"/>
            <a:t>Artifacts</a:t>
          </a:r>
        </a:p>
      </dgm:t>
    </dgm:pt>
    <dgm:pt modelId="{FFCD404B-46F1-3E43-B47E-6DDBEE545041}" type="parTrans" cxnId="{D407829E-CBBE-D44E-8E2E-BC0D4249F561}">
      <dgm:prSet/>
      <dgm:spPr/>
      <dgm:t>
        <a:bodyPr/>
        <a:lstStyle/>
        <a:p>
          <a:endParaRPr lang="en-GB"/>
        </a:p>
      </dgm:t>
    </dgm:pt>
    <dgm:pt modelId="{CA4E6C47-9909-E74F-B293-4DF2DC3C2DC8}" type="sibTrans" cxnId="{D407829E-CBBE-D44E-8E2E-BC0D4249F561}">
      <dgm:prSet/>
      <dgm:spPr/>
      <dgm:t>
        <a:bodyPr/>
        <a:lstStyle/>
        <a:p>
          <a:endParaRPr lang="en-GB"/>
        </a:p>
      </dgm:t>
    </dgm:pt>
    <dgm:pt modelId="{6B93D294-B9ED-BA44-8E85-9F66F6DF6FDC}">
      <dgm:prSet/>
      <dgm:spPr/>
      <dgm:t>
        <a:bodyPr/>
        <a:lstStyle/>
        <a:p>
          <a:r>
            <a:rPr lang="en-DE" dirty="0"/>
            <a:t>Projekt B</a:t>
          </a:r>
        </a:p>
      </dgm:t>
    </dgm:pt>
    <dgm:pt modelId="{46B5510B-9749-CB4A-857D-924AFC65834B}" type="parTrans" cxnId="{BB1C6068-ACD8-2844-A7C1-828AF5790180}">
      <dgm:prSet/>
      <dgm:spPr/>
      <dgm:t>
        <a:bodyPr/>
        <a:lstStyle/>
        <a:p>
          <a:endParaRPr lang="en-GB"/>
        </a:p>
      </dgm:t>
    </dgm:pt>
    <dgm:pt modelId="{AB59BCBA-5B07-B640-8D47-50755AF324D8}" type="sibTrans" cxnId="{BB1C6068-ACD8-2844-A7C1-828AF5790180}">
      <dgm:prSet/>
      <dgm:spPr/>
      <dgm:t>
        <a:bodyPr/>
        <a:lstStyle/>
        <a:p>
          <a:endParaRPr lang="en-GB"/>
        </a:p>
      </dgm:t>
    </dgm:pt>
    <dgm:pt modelId="{C6B29AF8-05EA-8F44-BFB0-340AF8736CF7}" type="pres">
      <dgm:prSet presAssocID="{C7CD5BB8-7DAD-BF44-8E30-4C52251D636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B71DC88-AE06-0D46-B41F-BDFC85865002}" type="pres">
      <dgm:prSet presAssocID="{BFE3A74A-D2CA-AB42-883B-01A2EB2AC17C}" presName="root1" presStyleCnt="0"/>
      <dgm:spPr/>
    </dgm:pt>
    <dgm:pt modelId="{B29A752C-2187-EF49-AB77-1BA77E84528E}" type="pres">
      <dgm:prSet presAssocID="{BFE3A74A-D2CA-AB42-883B-01A2EB2AC17C}" presName="LevelOneTextNode" presStyleLbl="node0" presStyleIdx="0" presStyleCnt="1">
        <dgm:presLayoutVars>
          <dgm:chPref val="3"/>
        </dgm:presLayoutVars>
      </dgm:prSet>
      <dgm:spPr/>
    </dgm:pt>
    <dgm:pt modelId="{FD717C2C-8108-9F4C-BC98-D3F4DE4966CC}" type="pres">
      <dgm:prSet presAssocID="{BFE3A74A-D2CA-AB42-883B-01A2EB2AC17C}" presName="level2hierChild" presStyleCnt="0"/>
      <dgm:spPr/>
    </dgm:pt>
    <dgm:pt modelId="{8A3A516E-AA0C-3B43-B071-8FA8165792CE}" type="pres">
      <dgm:prSet presAssocID="{D5D99FCC-65CF-4340-9D91-A0537F058C6A}" presName="conn2-1" presStyleLbl="parChTrans1D2" presStyleIdx="0" presStyleCnt="2"/>
      <dgm:spPr/>
    </dgm:pt>
    <dgm:pt modelId="{D5A6A7A5-C97B-AF4D-B18A-C8B2B866BEDC}" type="pres">
      <dgm:prSet presAssocID="{D5D99FCC-65CF-4340-9D91-A0537F058C6A}" presName="connTx" presStyleLbl="parChTrans1D2" presStyleIdx="0" presStyleCnt="2"/>
      <dgm:spPr/>
    </dgm:pt>
    <dgm:pt modelId="{010F3C2D-ABC7-884C-AB2E-37893A82279C}" type="pres">
      <dgm:prSet presAssocID="{8CD82913-3C66-EC49-B658-763C38B71D3E}" presName="root2" presStyleCnt="0"/>
      <dgm:spPr/>
    </dgm:pt>
    <dgm:pt modelId="{896B78A2-2089-824B-8A1F-B9D89D7655F6}" type="pres">
      <dgm:prSet presAssocID="{8CD82913-3C66-EC49-B658-763C38B71D3E}" presName="LevelTwoTextNode" presStyleLbl="node2" presStyleIdx="0" presStyleCnt="2">
        <dgm:presLayoutVars>
          <dgm:chPref val="3"/>
        </dgm:presLayoutVars>
      </dgm:prSet>
      <dgm:spPr/>
    </dgm:pt>
    <dgm:pt modelId="{68679161-0CC8-294C-A9DC-F72F7227A545}" type="pres">
      <dgm:prSet presAssocID="{8CD82913-3C66-EC49-B658-763C38B71D3E}" presName="level3hierChild" presStyleCnt="0"/>
      <dgm:spPr/>
    </dgm:pt>
    <dgm:pt modelId="{A3C86936-FF70-804E-9B19-A88675F9852C}" type="pres">
      <dgm:prSet presAssocID="{78405FC3-A672-F948-A289-07FD8C083D80}" presName="conn2-1" presStyleLbl="parChTrans1D3" presStyleIdx="0" presStyleCnt="10"/>
      <dgm:spPr/>
    </dgm:pt>
    <dgm:pt modelId="{6940E008-8D60-5A4E-8C15-FD169950DDE1}" type="pres">
      <dgm:prSet presAssocID="{78405FC3-A672-F948-A289-07FD8C083D80}" presName="connTx" presStyleLbl="parChTrans1D3" presStyleIdx="0" presStyleCnt="10"/>
      <dgm:spPr/>
    </dgm:pt>
    <dgm:pt modelId="{9E98CA2F-78A3-E840-BFFC-63ADC8A24D07}" type="pres">
      <dgm:prSet presAssocID="{F6FB17B2-6E6F-C84F-AAC2-0DB3D237D753}" presName="root2" presStyleCnt="0"/>
      <dgm:spPr/>
    </dgm:pt>
    <dgm:pt modelId="{333A1274-CC9E-334F-A40A-50E1A4F7EB9E}" type="pres">
      <dgm:prSet presAssocID="{F6FB17B2-6E6F-C84F-AAC2-0DB3D237D753}" presName="LevelTwoTextNode" presStyleLbl="node3" presStyleIdx="0" presStyleCnt="10">
        <dgm:presLayoutVars>
          <dgm:chPref val="3"/>
        </dgm:presLayoutVars>
      </dgm:prSet>
      <dgm:spPr/>
    </dgm:pt>
    <dgm:pt modelId="{DCD27CF4-09A9-EC4D-81CF-EF0FDFC63454}" type="pres">
      <dgm:prSet presAssocID="{F6FB17B2-6E6F-C84F-AAC2-0DB3D237D753}" presName="level3hierChild" presStyleCnt="0"/>
      <dgm:spPr/>
    </dgm:pt>
    <dgm:pt modelId="{6E164E44-A0BF-FF4B-AD66-340C1383B4E9}" type="pres">
      <dgm:prSet presAssocID="{ECD891CD-325A-4547-A173-E697D7733159}" presName="conn2-1" presStyleLbl="parChTrans1D3" presStyleIdx="1" presStyleCnt="10"/>
      <dgm:spPr/>
    </dgm:pt>
    <dgm:pt modelId="{545A7FC7-EA1A-BC45-8AE5-216DB7C30B2E}" type="pres">
      <dgm:prSet presAssocID="{ECD891CD-325A-4547-A173-E697D7733159}" presName="connTx" presStyleLbl="parChTrans1D3" presStyleIdx="1" presStyleCnt="10"/>
      <dgm:spPr/>
    </dgm:pt>
    <dgm:pt modelId="{08730A92-1BC0-C84F-8CF7-A71F67C7872A}" type="pres">
      <dgm:prSet presAssocID="{6B4F365F-78AB-0E41-B73B-5077023747DA}" presName="root2" presStyleCnt="0"/>
      <dgm:spPr/>
    </dgm:pt>
    <dgm:pt modelId="{EA9F25D5-4B74-834B-8620-4999F09647E4}" type="pres">
      <dgm:prSet presAssocID="{6B4F365F-78AB-0E41-B73B-5077023747DA}" presName="LevelTwoTextNode" presStyleLbl="node3" presStyleIdx="1" presStyleCnt="10">
        <dgm:presLayoutVars>
          <dgm:chPref val="3"/>
        </dgm:presLayoutVars>
      </dgm:prSet>
      <dgm:spPr/>
    </dgm:pt>
    <dgm:pt modelId="{5EF7796F-80CD-F142-B7B7-4649EE1E9D50}" type="pres">
      <dgm:prSet presAssocID="{6B4F365F-78AB-0E41-B73B-5077023747DA}" presName="level3hierChild" presStyleCnt="0"/>
      <dgm:spPr/>
    </dgm:pt>
    <dgm:pt modelId="{3B61A7AD-8389-2446-ACE9-92F6423260E6}" type="pres">
      <dgm:prSet presAssocID="{09947CDD-D4C1-FC4F-9E0B-001EEED1008D}" presName="conn2-1" presStyleLbl="parChTrans1D3" presStyleIdx="2" presStyleCnt="10"/>
      <dgm:spPr/>
    </dgm:pt>
    <dgm:pt modelId="{3B345403-4962-7943-B3B8-DF7656C5841E}" type="pres">
      <dgm:prSet presAssocID="{09947CDD-D4C1-FC4F-9E0B-001EEED1008D}" presName="connTx" presStyleLbl="parChTrans1D3" presStyleIdx="2" presStyleCnt="10"/>
      <dgm:spPr/>
    </dgm:pt>
    <dgm:pt modelId="{05946154-7B1D-7F4F-B297-5B9A1E75AE74}" type="pres">
      <dgm:prSet presAssocID="{C62381BD-765F-244E-B1C6-31755C390FDB}" presName="root2" presStyleCnt="0"/>
      <dgm:spPr/>
    </dgm:pt>
    <dgm:pt modelId="{DE73FA65-67B3-FC40-8933-876A5EDF22CF}" type="pres">
      <dgm:prSet presAssocID="{C62381BD-765F-244E-B1C6-31755C390FDB}" presName="LevelTwoTextNode" presStyleLbl="node3" presStyleIdx="2" presStyleCnt="10">
        <dgm:presLayoutVars>
          <dgm:chPref val="3"/>
        </dgm:presLayoutVars>
      </dgm:prSet>
      <dgm:spPr/>
    </dgm:pt>
    <dgm:pt modelId="{A05781BC-DE72-3F4F-90E7-7BCAB6FBBA1D}" type="pres">
      <dgm:prSet presAssocID="{C62381BD-765F-244E-B1C6-31755C390FDB}" presName="level3hierChild" presStyleCnt="0"/>
      <dgm:spPr/>
    </dgm:pt>
    <dgm:pt modelId="{DB940F44-421D-1648-B1B6-AFB235072B3E}" type="pres">
      <dgm:prSet presAssocID="{83063A10-D9E9-A348-8C51-96F86439A76B}" presName="conn2-1" presStyleLbl="parChTrans1D3" presStyleIdx="3" presStyleCnt="10"/>
      <dgm:spPr/>
    </dgm:pt>
    <dgm:pt modelId="{69835B2E-FBB2-9C44-AE09-A7FC7D87F032}" type="pres">
      <dgm:prSet presAssocID="{83063A10-D9E9-A348-8C51-96F86439A76B}" presName="connTx" presStyleLbl="parChTrans1D3" presStyleIdx="3" presStyleCnt="10"/>
      <dgm:spPr/>
    </dgm:pt>
    <dgm:pt modelId="{7864456D-A840-C349-9E99-33BE1FB93B13}" type="pres">
      <dgm:prSet presAssocID="{3BA6C1CC-FDEC-B046-98BF-4B62AE7244FC}" presName="root2" presStyleCnt="0"/>
      <dgm:spPr/>
    </dgm:pt>
    <dgm:pt modelId="{0A452731-BF05-0B43-B322-1EFE2281AE53}" type="pres">
      <dgm:prSet presAssocID="{3BA6C1CC-FDEC-B046-98BF-4B62AE7244FC}" presName="LevelTwoTextNode" presStyleLbl="node3" presStyleIdx="3" presStyleCnt="10">
        <dgm:presLayoutVars>
          <dgm:chPref val="3"/>
        </dgm:presLayoutVars>
      </dgm:prSet>
      <dgm:spPr/>
    </dgm:pt>
    <dgm:pt modelId="{5F683820-DB54-9D42-81C6-9F805AB04273}" type="pres">
      <dgm:prSet presAssocID="{3BA6C1CC-FDEC-B046-98BF-4B62AE7244FC}" presName="level3hierChild" presStyleCnt="0"/>
      <dgm:spPr/>
    </dgm:pt>
    <dgm:pt modelId="{23084C54-0D6F-DB4E-8C16-328B312D46F6}" type="pres">
      <dgm:prSet presAssocID="{FFCD404B-46F1-3E43-B47E-6DDBEE545041}" presName="conn2-1" presStyleLbl="parChTrans1D3" presStyleIdx="4" presStyleCnt="10"/>
      <dgm:spPr/>
    </dgm:pt>
    <dgm:pt modelId="{89F2AFC5-92AE-1040-85DF-ECFAF51B250F}" type="pres">
      <dgm:prSet presAssocID="{FFCD404B-46F1-3E43-B47E-6DDBEE545041}" presName="connTx" presStyleLbl="parChTrans1D3" presStyleIdx="4" presStyleCnt="10"/>
      <dgm:spPr/>
    </dgm:pt>
    <dgm:pt modelId="{B1C6C38A-10E9-1545-8076-B4F3177E7D78}" type="pres">
      <dgm:prSet presAssocID="{A9F3B3ED-0C55-344D-B123-F43107AD4324}" presName="root2" presStyleCnt="0"/>
      <dgm:spPr/>
    </dgm:pt>
    <dgm:pt modelId="{374CAA10-D33D-3F4C-BC2E-ACCB0B767390}" type="pres">
      <dgm:prSet presAssocID="{A9F3B3ED-0C55-344D-B123-F43107AD4324}" presName="LevelTwoTextNode" presStyleLbl="node3" presStyleIdx="4" presStyleCnt="10">
        <dgm:presLayoutVars>
          <dgm:chPref val="3"/>
        </dgm:presLayoutVars>
      </dgm:prSet>
      <dgm:spPr/>
    </dgm:pt>
    <dgm:pt modelId="{FD63D826-3607-FA44-B9F4-6C468CD2A8B1}" type="pres">
      <dgm:prSet presAssocID="{A9F3B3ED-0C55-344D-B123-F43107AD4324}" presName="level3hierChild" presStyleCnt="0"/>
      <dgm:spPr/>
    </dgm:pt>
    <dgm:pt modelId="{1BD9CF2C-A264-3743-82DA-1EB11F7A7AC0}" type="pres">
      <dgm:prSet presAssocID="{46B5510B-9749-CB4A-857D-924AFC65834B}" presName="conn2-1" presStyleLbl="parChTrans1D2" presStyleIdx="1" presStyleCnt="2"/>
      <dgm:spPr/>
    </dgm:pt>
    <dgm:pt modelId="{A7DA0D77-A3C1-B74A-B970-F96F76A42F52}" type="pres">
      <dgm:prSet presAssocID="{46B5510B-9749-CB4A-857D-924AFC65834B}" presName="connTx" presStyleLbl="parChTrans1D2" presStyleIdx="1" presStyleCnt="2"/>
      <dgm:spPr/>
    </dgm:pt>
    <dgm:pt modelId="{41147C6D-3115-7A40-8667-305B74EF7AE5}" type="pres">
      <dgm:prSet presAssocID="{6B93D294-B9ED-BA44-8E85-9F66F6DF6FDC}" presName="root2" presStyleCnt="0"/>
      <dgm:spPr/>
    </dgm:pt>
    <dgm:pt modelId="{4046419F-A0A1-044A-961B-08189B374171}" type="pres">
      <dgm:prSet presAssocID="{6B93D294-B9ED-BA44-8E85-9F66F6DF6FDC}" presName="LevelTwoTextNode" presStyleLbl="node2" presStyleIdx="1" presStyleCnt="2">
        <dgm:presLayoutVars>
          <dgm:chPref val="3"/>
        </dgm:presLayoutVars>
      </dgm:prSet>
      <dgm:spPr/>
    </dgm:pt>
    <dgm:pt modelId="{FD2942C4-DD16-9047-A111-4A276B12B3CF}" type="pres">
      <dgm:prSet presAssocID="{6B93D294-B9ED-BA44-8E85-9F66F6DF6FDC}" presName="level3hierChild" presStyleCnt="0"/>
      <dgm:spPr/>
    </dgm:pt>
    <dgm:pt modelId="{ACCAF9F9-093A-8449-926C-8E7A680A2967}" type="pres">
      <dgm:prSet presAssocID="{2916A700-12DA-F743-A792-95C3FD50E7EC}" presName="conn2-1" presStyleLbl="parChTrans1D3" presStyleIdx="5" presStyleCnt="10"/>
      <dgm:spPr/>
    </dgm:pt>
    <dgm:pt modelId="{A55163EB-8945-4E47-86C7-5B3B468F352F}" type="pres">
      <dgm:prSet presAssocID="{2916A700-12DA-F743-A792-95C3FD50E7EC}" presName="connTx" presStyleLbl="parChTrans1D3" presStyleIdx="5" presStyleCnt="10"/>
      <dgm:spPr/>
    </dgm:pt>
    <dgm:pt modelId="{F4911C83-799F-FB48-B8D4-86A45B2158C9}" type="pres">
      <dgm:prSet presAssocID="{598E978E-104C-4646-9078-C3CB17DB9A3F}" presName="root2" presStyleCnt="0"/>
      <dgm:spPr/>
    </dgm:pt>
    <dgm:pt modelId="{68E108D4-F6A5-F14C-8FDE-D827291901D2}" type="pres">
      <dgm:prSet presAssocID="{598E978E-104C-4646-9078-C3CB17DB9A3F}" presName="LevelTwoTextNode" presStyleLbl="node3" presStyleIdx="5" presStyleCnt="10">
        <dgm:presLayoutVars>
          <dgm:chPref val="3"/>
        </dgm:presLayoutVars>
      </dgm:prSet>
      <dgm:spPr/>
    </dgm:pt>
    <dgm:pt modelId="{6EC30F4C-238F-5B46-8399-7C2CED8312E6}" type="pres">
      <dgm:prSet presAssocID="{598E978E-104C-4646-9078-C3CB17DB9A3F}" presName="level3hierChild" presStyleCnt="0"/>
      <dgm:spPr/>
    </dgm:pt>
    <dgm:pt modelId="{4E27C5DA-95FC-B24A-B93F-87536E5D7310}" type="pres">
      <dgm:prSet presAssocID="{C43DB510-8315-1540-8605-613789A4C0DB}" presName="conn2-1" presStyleLbl="parChTrans1D3" presStyleIdx="6" presStyleCnt="10"/>
      <dgm:spPr/>
    </dgm:pt>
    <dgm:pt modelId="{A4BA05B0-749F-4649-8306-8CD8FBA9DA35}" type="pres">
      <dgm:prSet presAssocID="{C43DB510-8315-1540-8605-613789A4C0DB}" presName="connTx" presStyleLbl="parChTrans1D3" presStyleIdx="6" presStyleCnt="10"/>
      <dgm:spPr/>
    </dgm:pt>
    <dgm:pt modelId="{8947C3B1-1AB1-704D-8BD5-FBD9CADFFE02}" type="pres">
      <dgm:prSet presAssocID="{44102161-E928-5943-A0CD-BCD7B44435BD}" presName="root2" presStyleCnt="0"/>
      <dgm:spPr/>
    </dgm:pt>
    <dgm:pt modelId="{C66B45CA-443E-2441-B0EE-CAEDF7C877A3}" type="pres">
      <dgm:prSet presAssocID="{44102161-E928-5943-A0CD-BCD7B44435BD}" presName="LevelTwoTextNode" presStyleLbl="node3" presStyleIdx="6" presStyleCnt="10">
        <dgm:presLayoutVars>
          <dgm:chPref val="3"/>
        </dgm:presLayoutVars>
      </dgm:prSet>
      <dgm:spPr/>
    </dgm:pt>
    <dgm:pt modelId="{2D4D2EAE-D37E-BD4C-B1D9-A3B1534CBC1F}" type="pres">
      <dgm:prSet presAssocID="{44102161-E928-5943-A0CD-BCD7B44435BD}" presName="level3hierChild" presStyleCnt="0"/>
      <dgm:spPr/>
    </dgm:pt>
    <dgm:pt modelId="{90F4D6F8-D58C-8F49-87CD-AE0B13AAC5A8}" type="pres">
      <dgm:prSet presAssocID="{21FD3622-92C2-FA4E-8FAA-9DEADE3A14E0}" presName="conn2-1" presStyleLbl="parChTrans1D3" presStyleIdx="7" presStyleCnt="10"/>
      <dgm:spPr/>
    </dgm:pt>
    <dgm:pt modelId="{249F1E13-AB22-484B-9523-D865DEEFB9E9}" type="pres">
      <dgm:prSet presAssocID="{21FD3622-92C2-FA4E-8FAA-9DEADE3A14E0}" presName="connTx" presStyleLbl="parChTrans1D3" presStyleIdx="7" presStyleCnt="10"/>
      <dgm:spPr/>
    </dgm:pt>
    <dgm:pt modelId="{A664BAF1-9FC8-CB4B-BD68-C702277BA8E3}" type="pres">
      <dgm:prSet presAssocID="{BEC660A5-E3B6-1543-8207-D5A4FBC6A218}" presName="root2" presStyleCnt="0"/>
      <dgm:spPr/>
    </dgm:pt>
    <dgm:pt modelId="{AFEAC139-3B1F-9843-90BD-888DA57B83AC}" type="pres">
      <dgm:prSet presAssocID="{BEC660A5-E3B6-1543-8207-D5A4FBC6A218}" presName="LevelTwoTextNode" presStyleLbl="node3" presStyleIdx="7" presStyleCnt="10">
        <dgm:presLayoutVars>
          <dgm:chPref val="3"/>
        </dgm:presLayoutVars>
      </dgm:prSet>
      <dgm:spPr/>
    </dgm:pt>
    <dgm:pt modelId="{F741A00A-3D36-6A41-958E-94D5C74EBC00}" type="pres">
      <dgm:prSet presAssocID="{BEC660A5-E3B6-1543-8207-D5A4FBC6A218}" presName="level3hierChild" presStyleCnt="0"/>
      <dgm:spPr/>
    </dgm:pt>
    <dgm:pt modelId="{9F247BF3-8B7F-5542-8B00-56BF34A827DE}" type="pres">
      <dgm:prSet presAssocID="{420CBB66-1044-EC48-A4DB-0E7A64705969}" presName="conn2-1" presStyleLbl="parChTrans1D3" presStyleIdx="8" presStyleCnt="10"/>
      <dgm:spPr/>
    </dgm:pt>
    <dgm:pt modelId="{22D3EE18-F705-774D-A107-21260CDF6985}" type="pres">
      <dgm:prSet presAssocID="{420CBB66-1044-EC48-A4DB-0E7A64705969}" presName="connTx" presStyleLbl="parChTrans1D3" presStyleIdx="8" presStyleCnt="10"/>
      <dgm:spPr/>
    </dgm:pt>
    <dgm:pt modelId="{FAC1BCB3-3BA8-B04C-A32C-ACA742E92F53}" type="pres">
      <dgm:prSet presAssocID="{D9047087-7FF3-EB4A-B933-609046F95B8C}" presName="root2" presStyleCnt="0"/>
      <dgm:spPr/>
    </dgm:pt>
    <dgm:pt modelId="{7171BCD9-2567-D24F-9699-FA3F6470D4BE}" type="pres">
      <dgm:prSet presAssocID="{D9047087-7FF3-EB4A-B933-609046F95B8C}" presName="LevelTwoTextNode" presStyleLbl="node3" presStyleIdx="8" presStyleCnt="10">
        <dgm:presLayoutVars>
          <dgm:chPref val="3"/>
        </dgm:presLayoutVars>
      </dgm:prSet>
      <dgm:spPr/>
    </dgm:pt>
    <dgm:pt modelId="{6D10B8D8-6DB3-6A49-9573-CAF61D601531}" type="pres">
      <dgm:prSet presAssocID="{D9047087-7FF3-EB4A-B933-609046F95B8C}" presName="level3hierChild" presStyleCnt="0"/>
      <dgm:spPr/>
    </dgm:pt>
    <dgm:pt modelId="{50FB6EA7-4D79-6146-B676-27D3FFF1F4E5}" type="pres">
      <dgm:prSet presAssocID="{FAC7AF2D-030A-5E40-9042-B0017EF266BD}" presName="conn2-1" presStyleLbl="parChTrans1D3" presStyleIdx="9" presStyleCnt="10"/>
      <dgm:spPr/>
    </dgm:pt>
    <dgm:pt modelId="{DB7D0598-7231-1B4B-9251-8A199C86C0E7}" type="pres">
      <dgm:prSet presAssocID="{FAC7AF2D-030A-5E40-9042-B0017EF266BD}" presName="connTx" presStyleLbl="parChTrans1D3" presStyleIdx="9" presStyleCnt="10"/>
      <dgm:spPr/>
    </dgm:pt>
    <dgm:pt modelId="{DF5244B7-2D35-8746-9A6A-E97A18163717}" type="pres">
      <dgm:prSet presAssocID="{68A63A10-AB88-EA43-A9A3-F5994645D3C5}" presName="root2" presStyleCnt="0"/>
      <dgm:spPr/>
    </dgm:pt>
    <dgm:pt modelId="{26A3B12B-100E-FF47-9943-B807BC347570}" type="pres">
      <dgm:prSet presAssocID="{68A63A10-AB88-EA43-A9A3-F5994645D3C5}" presName="LevelTwoTextNode" presStyleLbl="node3" presStyleIdx="9" presStyleCnt="10">
        <dgm:presLayoutVars>
          <dgm:chPref val="3"/>
        </dgm:presLayoutVars>
      </dgm:prSet>
      <dgm:spPr/>
    </dgm:pt>
    <dgm:pt modelId="{1FC4B50A-712C-5A4A-939A-019BCDBD0A5B}" type="pres">
      <dgm:prSet presAssocID="{68A63A10-AB88-EA43-A9A3-F5994645D3C5}" presName="level3hierChild" presStyleCnt="0"/>
      <dgm:spPr/>
    </dgm:pt>
  </dgm:ptLst>
  <dgm:cxnLst>
    <dgm:cxn modelId="{B6E5E90E-36CC-7447-947B-A078892327F4}" srcId="{8CD82913-3C66-EC49-B658-763C38B71D3E}" destId="{6B4F365F-78AB-0E41-B73B-5077023747DA}" srcOrd="1" destOrd="0" parTransId="{ECD891CD-325A-4547-A173-E697D7733159}" sibTransId="{709FFD5C-B302-EC48-8C5C-FBC7F63E54CE}"/>
    <dgm:cxn modelId="{4172FC0F-1F6F-BE41-A9FC-72BDFCC905EF}" type="presOf" srcId="{C43DB510-8315-1540-8605-613789A4C0DB}" destId="{4E27C5DA-95FC-B24A-B93F-87536E5D7310}" srcOrd="0" destOrd="0" presId="urn:microsoft.com/office/officeart/2008/layout/HorizontalMultiLevelHierarchy"/>
    <dgm:cxn modelId="{47E69B10-C7CC-6F49-838E-8461C3E0798F}" type="presOf" srcId="{FAC7AF2D-030A-5E40-9042-B0017EF266BD}" destId="{50FB6EA7-4D79-6146-B676-27D3FFF1F4E5}" srcOrd="0" destOrd="0" presId="urn:microsoft.com/office/officeart/2008/layout/HorizontalMultiLevelHierarchy"/>
    <dgm:cxn modelId="{25D5F111-5EA7-7B42-BAC3-FC85497392BB}" type="presOf" srcId="{83063A10-D9E9-A348-8C51-96F86439A76B}" destId="{DB940F44-421D-1648-B1B6-AFB235072B3E}" srcOrd="0" destOrd="0" presId="urn:microsoft.com/office/officeart/2008/layout/HorizontalMultiLevelHierarchy"/>
    <dgm:cxn modelId="{23F01F13-620E-604B-850B-195193CA4DA4}" srcId="{8CD82913-3C66-EC49-B658-763C38B71D3E}" destId="{3BA6C1CC-FDEC-B046-98BF-4B62AE7244FC}" srcOrd="3" destOrd="0" parTransId="{83063A10-D9E9-A348-8C51-96F86439A76B}" sibTransId="{09DBEF15-A6E4-0445-AB37-104FE895671E}"/>
    <dgm:cxn modelId="{4E937A18-5162-C94B-AE5C-7C3D54BE0A14}" srcId="{8CD82913-3C66-EC49-B658-763C38B71D3E}" destId="{C62381BD-765F-244E-B1C6-31755C390FDB}" srcOrd="2" destOrd="0" parTransId="{09947CDD-D4C1-FC4F-9E0B-001EEED1008D}" sibTransId="{F6CD2C49-8910-1545-A16A-F177DD8F8DED}"/>
    <dgm:cxn modelId="{207CED18-8CFC-E642-B0E1-E6B6B59E0D92}" type="presOf" srcId="{3BA6C1CC-FDEC-B046-98BF-4B62AE7244FC}" destId="{0A452731-BF05-0B43-B322-1EFE2281AE53}" srcOrd="0" destOrd="0" presId="urn:microsoft.com/office/officeart/2008/layout/HorizontalMultiLevelHierarchy"/>
    <dgm:cxn modelId="{FE62841B-4D4B-1A4D-99B7-AB96228AC5B9}" type="presOf" srcId="{ECD891CD-325A-4547-A173-E697D7733159}" destId="{545A7FC7-EA1A-BC45-8AE5-216DB7C30B2E}" srcOrd="1" destOrd="0" presId="urn:microsoft.com/office/officeart/2008/layout/HorizontalMultiLevelHierarchy"/>
    <dgm:cxn modelId="{97ACF41C-8F5E-194A-8001-28118E60C018}" type="presOf" srcId="{ECD891CD-325A-4547-A173-E697D7733159}" destId="{6E164E44-A0BF-FF4B-AD66-340C1383B4E9}" srcOrd="0" destOrd="0" presId="urn:microsoft.com/office/officeart/2008/layout/HorizontalMultiLevelHierarchy"/>
    <dgm:cxn modelId="{E3DC0320-C404-9742-98BB-36D04C42D0E3}" srcId="{8CD82913-3C66-EC49-B658-763C38B71D3E}" destId="{F6FB17B2-6E6F-C84F-AAC2-0DB3D237D753}" srcOrd="0" destOrd="0" parTransId="{78405FC3-A672-F948-A289-07FD8C083D80}" sibTransId="{A6F3AB83-AB75-D64B-93D7-926DB9D0CBE0}"/>
    <dgm:cxn modelId="{1E783133-4826-6C45-9832-C3E1EC48F33C}" type="presOf" srcId="{D5D99FCC-65CF-4340-9D91-A0537F058C6A}" destId="{D5A6A7A5-C97B-AF4D-B18A-C8B2B866BEDC}" srcOrd="1" destOrd="0" presId="urn:microsoft.com/office/officeart/2008/layout/HorizontalMultiLevelHierarchy"/>
    <dgm:cxn modelId="{34474637-A3FE-D448-BE86-6502418B525D}" type="presOf" srcId="{2916A700-12DA-F743-A792-95C3FD50E7EC}" destId="{A55163EB-8945-4E47-86C7-5B3B468F352F}" srcOrd="1" destOrd="0" presId="urn:microsoft.com/office/officeart/2008/layout/HorizontalMultiLevelHierarchy"/>
    <dgm:cxn modelId="{54DF803F-1180-A04C-A112-087046D74566}" type="presOf" srcId="{C43DB510-8315-1540-8605-613789A4C0DB}" destId="{A4BA05B0-749F-4649-8306-8CD8FBA9DA35}" srcOrd="1" destOrd="0" presId="urn:microsoft.com/office/officeart/2008/layout/HorizontalMultiLevelHierarchy"/>
    <dgm:cxn modelId="{C2CF844C-7846-E341-A4BF-309BA743E334}" srcId="{6B93D294-B9ED-BA44-8E85-9F66F6DF6FDC}" destId="{598E978E-104C-4646-9078-C3CB17DB9A3F}" srcOrd="0" destOrd="0" parTransId="{2916A700-12DA-F743-A792-95C3FD50E7EC}" sibTransId="{C9E8F540-4584-214A-BBA7-593CAAB1CC68}"/>
    <dgm:cxn modelId="{DCCF854C-9B01-3F4A-B03D-2F430B1A9C80}" type="presOf" srcId="{21FD3622-92C2-FA4E-8FAA-9DEADE3A14E0}" destId="{249F1E13-AB22-484B-9523-D865DEEFB9E9}" srcOrd="1" destOrd="0" presId="urn:microsoft.com/office/officeart/2008/layout/HorizontalMultiLevelHierarchy"/>
    <dgm:cxn modelId="{204CAF51-C870-BE44-952A-A0FE57A63088}" type="presOf" srcId="{46B5510B-9749-CB4A-857D-924AFC65834B}" destId="{A7DA0D77-A3C1-B74A-B970-F96F76A42F52}" srcOrd="1" destOrd="0" presId="urn:microsoft.com/office/officeart/2008/layout/HorizontalMultiLevelHierarchy"/>
    <dgm:cxn modelId="{E96FAE5D-F137-E646-A1AF-493347EDE92C}" type="presOf" srcId="{09947CDD-D4C1-FC4F-9E0B-001EEED1008D}" destId="{3B61A7AD-8389-2446-ACE9-92F6423260E6}" srcOrd="0" destOrd="0" presId="urn:microsoft.com/office/officeart/2008/layout/HorizontalMultiLevelHierarchy"/>
    <dgm:cxn modelId="{CB974F5F-02ED-F349-ADCC-8FDB24A5758E}" type="presOf" srcId="{C62381BD-765F-244E-B1C6-31755C390FDB}" destId="{DE73FA65-67B3-FC40-8933-876A5EDF22CF}" srcOrd="0" destOrd="0" presId="urn:microsoft.com/office/officeart/2008/layout/HorizontalMultiLevelHierarchy"/>
    <dgm:cxn modelId="{71CEAE60-4031-C141-8610-428135BA5EB6}" type="presOf" srcId="{8CD82913-3C66-EC49-B658-763C38B71D3E}" destId="{896B78A2-2089-824B-8A1F-B9D89D7655F6}" srcOrd="0" destOrd="0" presId="urn:microsoft.com/office/officeart/2008/layout/HorizontalMultiLevelHierarchy"/>
    <dgm:cxn modelId="{851DAC62-4134-344D-83CA-5D40391ACE60}" type="presOf" srcId="{FAC7AF2D-030A-5E40-9042-B0017EF266BD}" destId="{DB7D0598-7231-1B4B-9251-8A199C86C0E7}" srcOrd="1" destOrd="0" presId="urn:microsoft.com/office/officeart/2008/layout/HorizontalMultiLevelHierarchy"/>
    <dgm:cxn modelId="{BB1C6068-ACD8-2844-A7C1-828AF5790180}" srcId="{BFE3A74A-D2CA-AB42-883B-01A2EB2AC17C}" destId="{6B93D294-B9ED-BA44-8E85-9F66F6DF6FDC}" srcOrd="1" destOrd="0" parTransId="{46B5510B-9749-CB4A-857D-924AFC65834B}" sibTransId="{AB59BCBA-5B07-B640-8D47-50755AF324D8}"/>
    <dgm:cxn modelId="{238BDB6A-CD6F-E548-AA8E-F27C47F5BDE4}" srcId="{BFE3A74A-D2CA-AB42-883B-01A2EB2AC17C}" destId="{8CD82913-3C66-EC49-B658-763C38B71D3E}" srcOrd="0" destOrd="0" parTransId="{D5D99FCC-65CF-4340-9D91-A0537F058C6A}" sibTransId="{CE8CFA6F-4BB7-5148-B018-53CFD715483A}"/>
    <dgm:cxn modelId="{7424E76B-FBC5-E044-BE70-80B4E0D4BA64}" type="presOf" srcId="{FFCD404B-46F1-3E43-B47E-6DDBEE545041}" destId="{89F2AFC5-92AE-1040-85DF-ECFAF51B250F}" srcOrd="1" destOrd="0" presId="urn:microsoft.com/office/officeart/2008/layout/HorizontalMultiLevelHierarchy"/>
    <dgm:cxn modelId="{0648C675-40CF-4C4C-B2D8-D3BBD2E30584}" type="presOf" srcId="{F6FB17B2-6E6F-C84F-AAC2-0DB3D237D753}" destId="{333A1274-CC9E-334F-A40A-50E1A4F7EB9E}" srcOrd="0" destOrd="0" presId="urn:microsoft.com/office/officeart/2008/layout/HorizontalMultiLevelHierarchy"/>
    <dgm:cxn modelId="{2B63E377-808B-DC42-8DAC-CB763F0EAA6D}" type="presOf" srcId="{420CBB66-1044-EC48-A4DB-0E7A64705969}" destId="{22D3EE18-F705-774D-A107-21260CDF6985}" srcOrd="1" destOrd="0" presId="urn:microsoft.com/office/officeart/2008/layout/HorizontalMultiLevelHierarchy"/>
    <dgm:cxn modelId="{3F78EF79-34F8-B44B-B763-24C24CD0CA8E}" srcId="{6B93D294-B9ED-BA44-8E85-9F66F6DF6FDC}" destId="{68A63A10-AB88-EA43-A9A3-F5994645D3C5}" srcOrd="4" destOrd="0" parTransId="{FAC7AF2D-030A-5E40-9042-B0017EF266BD}" sibTransId="{5BC0CE01-21B5-CD40-AA7E-A80A9ED1716C}"/>
    <dgm:cxn modelId="{A848657F-3D5C-3C45-8728-8BDC852C0A70}" type="presOf" srcId="{44102161-E928-5943-A0CD-BCD7B44435BD}" destId="{C66B45CA-443E-2441-B0EE-CAEDF7C877A3}" srcOrd="0" destOrd="0" presId="urn:microsoft.com/office/officeart/2008/layout/HorizontalMultiLevelHierarchy"/>
    <dgm:cxn modelId="{7EAE8880-6343-CE44-9C1A-D3B81E1F0773}" srcId="{6B93D294-B9ED-BA44-8E85-9F66F6DF6FDC}" destId="{44102161-E928-5943-A0CD-BCD7B44435BD}" srcOrd="1" destOrd="0" parTransId="{C43DB510-8315-1540-8605-613789A4C0DB}" sibTransId="{27FAE5F3-4752-FB4A-94E7-60FEA66DEFA3}"/>
    <dgm:cxn modelId="{34DB3086-250C-2F42-AF1D-B94742D5902D}" type="presOf" srcId="{C7CD5BB8-7DAD-BF44-8E30-4C52251D6369}" destId="{C6B29AF8-05EA-8F44-BFB0-340AF8736CF7}" srcOrd="0" destOrd="0" presId="urn:microsoft.com/office/officeart/2008/layout/HorizontalMultiLevelHierarchy"/>
    <dgm:cxn modelId="{54B7CE89-010A-2545-9E6A-CB8A09F720F7}" type="presOf" srcId="{6B4F365F-78AB-0E41-B73B-5077023747DA}" destId="{EA9F25D5-4B74-834B-8620-4999F09647E4}" srcOrd="0" destOrd="0" presId="urn:microsoft.com/office/officeart/2008/layout/HorizontalMultiLevelHierarchy"/>
    <dgm:cxn modelId="{3CA5A38C-EA33-C342-B147-D99649AC5EAB}" type="presOf" srcId="{2916A700-12DA-F743-A792-95C3FD50E7EC}" destId="{ACCAF9F9-093A-8449-926C-8E7A680A2967}" srcOrd="0" destOrd="0" presId="urn:microsoft.com/office/officeart/2008/layout/HorizontalMultiLevelHierarchy"/>
    <dgm:cxn modelId="{C1A8008F-DCEC-974F-A68E-18CD3FA520A8}" type="presOf" srcId="{6B93D294-B9ED-BA44-8E85-9F66F6DF6FDC}" destId="{4046419F-A0A1-044A-961B-08189B374171}" srcOrd="0" destOrd="0" presId="urn:microsoft.com/office/officeart/2008/layout/HorizontalMultiLevelHierarchy"/>
    <dgm:cxn modelId="{26B13F90-9338-934D-92B5-A1D1F728FC75}" srcId="{C7CD5BB8-7DAD-BF44-8E30-4C52251D6369}" destId="{BFE3A74A-D2CA-AB42-883B-01A2EB2AC17C}" srcOrd="0" destOrd="0" parTransId="{7C9149C0-126E-5143-A7ED-D9CC66C1393F}" sibTransId="{971DABB0-BEFB-2D48-91C7-0839FCD1E408}"/>
    <dgm:cxn modelId="{D253A695-7671-714A-9E2F-1A8B61BF402B}" srcId="{6B93D294-B9ED-BA44-8E85-9F66F6DF6FDC}" destId="{D9047087-7FF3-EB4A-B933-609046F95B8C}" srcOrd="3" destOrd="0" parTransId="{420CBB66-1044-EC48-A4DB-0E7A64705969}" sibTransId="{754AB8FA-E297-4041-AFEA-D7DC84998C57}"/>
    <dgm:cxn modelId="{D407829E-CBBE-D44E-8E2E-BC0D4249F561}" srcId="{8CD82913-3C66-EC49-B658-763C38B71D3E}" destId="{A9F3B3ED-0C55-344D-B123-F43107AD4324}" srcOrd="4" destOrd="0" parTransId="{FFCD404B-46F1-3E43-B47E-6DDBEE545041}" sibTransId="{CA4E6C47-9909-E74F-B293-4DF2DC3C2DC8}"/>
    <dgm:cxn modelId="{14AB16A3-1EE6-6F49-85F7-75DBCE2AAF44}" type="presOf" srcId="{598E978E-104C-4646-9078-C3CB17DB9A3F}" destId="{68E108D4-F6A5-F14C-8FDE-D827291901D2}" srcOrd="0" destOrd="0" presId="urn:microsoft.com/office/officeart/2008/layout/HorizontalMultiLevelHierarchy"/>
    <dgm:cxn modelId="{DF16A2A3-FC37-2E46-818D-AF7EE1DCC566}" type="presOf" srcId="{BFE3A74A-D2CA-AB42-883B-01A2EB2AC17C}" destId="{B29A752C-2187-EF49-AB77-1BA77E84528E}" srcOrd="0" destOrd="0" presId="urn:microsoft.com/office/officeart/2008/layout/HorizontalMultiLevelHierarchy"/>
    <dgm:cxn modelId="{D49B93A6-90F0-FE4E-AED2-0C8FF246B915}" type="presOf" srcId="{68A63A10-AB88-EA43-A9A3-F5994645D3C5}" destId="{26A3B12B-100E-FF47-9943-B807BC347570}" srcOrd="0" destOrd="0" presId="urn:microsoft.com/office/officeart/2008/layout/HorizontalMultiLevelHierarchy"/>
    <dgm:cxn modelId="{EC4CEFB1-B1C6-CF4B-9470-F402829F56D5}" type="presOf" srcId="{BEC660A5-E3B6-1543-8207-D5A4FBC6A218}" destId="{AFEAC139-3B1F-9843-90BD-888DA57B83AC}" srcOrd="0" destOrd="0" presId="urn:microsoft.com/office/officeart/2008/layout/HorizontalMultiLevelHierarchy"/>
    <dgm:cxn modelId="{7D9821B3-0E71-A94B-92CF-30AAB655C41B}" srcId="{6B93D294-B9ED-BA44-8E85-9F66F6DF6FDC}" destId="{BEC660A5-E3B6-1543-8207-D5A4FBC6A218}" srcOrd="2" destOrd="0" parTransId="{21FD3622-92C2-FA4E-8FAA-9DEADE3A14E0}" sibTransId="{3F97C354-DBA2-D24A-944C-6BF2AC438CC6}"/>
    <dgm:cxn modelId="{7DB155C3-F639-EF40-A26D-660EA60EB7BF}" type="presOf" srcId="{D9047087-7FF3-EB4A-B933-609046F95B8C}" destId="{7171BCD9-2567-D24F-9699-FA3F6470D4BE}" srcOrd="0" destOrd="0" presId="urn:microsoft.com/office/officeart/2008/layout/HorizontalMultiLevelHierarchy"/>
    <dgm:cxn modelId="{EA6501C5-309C-7D46-8972-F4E2F352A35E}" type="presOf" srcId="{78405FC3-A672-F948-A289-07FD8C083D80}" destId="{A3C86936-FF70-804E-9B19-A88675F9852C}" srcOrd="0" destOrd="0" presId="urn:microsoft.com/office/officeart/2008/layout/HorizontalMultiLevelHierarchy"/>
    <dgm:cxn modelId="{EBBA84D5-C087-5945-A6A3-3D501FE022E0}" type="presOf" srcId="{09947CDD-D4C1-FC4F-9E0B-001EEED1008D}" destId="{3B345403-4962-7943-B3B8-DF7656C5841E}" srcOrd="1" destOrd="0" presId="urn:microsoft.com/office/officeart/2008/layout/HorizontalMultiLevelHierarchy"/>
    <dgm:cxn modelId="{48B594D5-E817-6544-8873-9A1061AB0C07}" type="presOf" srcId="{A9F3B3ED-0C55-344D-B123-F43107AD4324}" destId="{374CAA10-D33D-3F4C-BC2E-ACCB0B767390}" srcOrd="0" destOrd="0" presId="urn:microsoft.com/office/officeart/2008/layout/HorizontalMultiLevelHierarchy"/>
    <dgm:cxn modelId="{1CD01AD7-91D4-E64F-8A5A-9A6212F81F79}" type="presOf" srcId="{FFCD404B-46F1-3E43-B47E-6DDBEE545041}" destId="{23084C54-0D6F-DB4E-8C16-328B312D46F6}" srcOrd="0" destOrd="0" presId="urn:microsoft.com/office/officeart/2008/layout/HorizontalMultiLevelHierarchy"/>
    <dgm:cxn modelId="{5F64C2D9-77F6-194A-B5EC-77F821CF2951}" type="presOf" srcId="{83063A10-D9E9-A348-8C51-96F86439A76B}" destId="{69835B2E-FBB2-9C44-AE09-A7FC7D87F032}" srcOrd="1" destOrd="0" presId="urn:microsoft.com/office/officeart/2008/layout/HorizontalMultiLevelHierarchy"/>
    <dgm:cxn modelId="{787D0ADA-E4BD-A44A-B8ED-DF2C6A6D90A8}" type="presOf" srcId="{46B5510B-9749-CB4A-857D-924AFC65834B}" destId="{1BD9CF2C-A264-3743-82DA-1EB11F7A7AC0}" srcOrd="0" destOrd="0" presId="urn:microsoft.com/office/officeart/2008/layout/HorizontalMultiLevelHierarchy"/>
    <dgm:cxn modelId="{9C6479E1-7D00-464A-BF16-60910A8B02F5}" type="presOf" srcId="{420CBB66-1044-EC48-A4DB-0E7A64705969}" destId="{9F247BF3-8B7F-5542-8B00-56BF34A827DE}" srcOrd="0" destOrd="0" presId="urn:microsoft.com/office/officeart/2008/layout/HorizontalMultiLevelHierarchy"/>
    <dgm:cxn modelId="{F651C0E1-8440-1C4B-8168-BCEBA87F7AD7}" type="presOf" srcId="{D5D99FCC-65CF-4340-9D91-A0537F058C6A}" destId="{8A3A516E-AA0C-3B43-B071-8FA8165792CE}" srcOrd="0" destOrd="0" presId="urn:microsoft.com/office/officeart/2008/layout/HorizontalMultiLevelHierarchy"/>
    <dgm:cxn modelId="{C611F7F0-4D4B-B349-8A2A-30C548862612}" type="presOf" srcId="{78405FC3-A672-F948-A289-07FD8C083D80}" destId="{6940E008-8D60-5A4E-8C15-FD169950DDE1}" srcOrd="1" destOrd="0" presId="urn:microsoft.com/office/officeart/2008/layout/HorizontalMultiLevelHierarchy"/>
    <dgm:cxn modelId="{E8E946FF-92E1-BF4C-998F-F2BAF7FCCFB1}" type="presOf" srcId="{21FD3622-92C2-FA4E-8FAA-9DEADE3A14E0}" destId="{90F4D6F8-D58C-8F49-87CD-AE0B13AAC5A8}" srcOrd="0" destOrd="0" presId="urn:microsoft.com/office/officeart/2008/layout/HorizontalMultiLevelHierarchy"/>
    <dgm:cxn modelId="{71D18924-485A-7941-90F7-5282C58F7C63}" type="presParOf" srcId="{C6B29AF8-05EA-8F44-BFB0-340AF8736CF7}" destId="{7B71DC88-AE06-0D46-B41F-BDFC85865002}" srcOrd="0" destOrd="0" presId="urn:microsoft.com/office/officeart/2008/layout/HorizontalMultiLevelHierarchy"/>
    <dgm:cxn modelId="{47333065-6A4F-9843-A78D-589820E960B3}" type="presParOf" srcId="{7B71DC88-AE06-0D46-B41F-BDFC85865002}" destId="{B29A752C-2187-EF49-AB77-1BA77E84528E}" srcOrd="0" destOrd="0" presId="urn:microsoft.com/office/officeart/2008/layout/HorizontalMultiLevelHierarchy"/>
    <dgm:cxn modelId="{64967CBB-20FC-6A42-A4EA-40FB3E60AD4C}" type="presParOf" srcId="{7B71DC88-AE06-0D46-B41F-BDFC85865002}" destId="{FD717C2C-8108-9F4C-BC98-D3F4DE4966CC}" srcOrd="1" destOrd="0" presId="urn:microsoft.com/office/officeart/2008/layout/HorizontalMultiLevelHierarchy"/>
    <dgm:cxn modelId="{86255AAE-5222-394F-8744-43D6B3B71F8A}" type="presParOf" srcId="{FD717C2C-8108-9F4C-BC98-D3F4DE4966CC}" destId="{8A3A516E-AA0C-3B43-B071-8FA8165792CE}" srcOrd="0" destOrd="0" presId="urn:microsoft.com/office/officeart/2008/layout/HorizontalMultiLevelHierarchy"/>
    <dgm:cxn modelId="{8D3F78C5-1072-AE47-AA7D-93DDF36424E1}" type="presParOf" srcId="{8A3A516E-AA0C-3B43-B071-8FA8165792CE}" destId="{D5A6A7A5-C97B-AF4D-B18A-C8B2B866BEDC}" srcOrd="0" destOrd="0" presId="urn:microsoft.com/office/officeart/2008/layout/HorizontalMultiLevelHierarchy"/>
    <dgm:cxn modelId="{06C3AB9A-BB71-CC42-879A-2A354357EAFC}" type="presParOf" srcId="{FD717C2C-8108-9F4C-BC98-D3F4DE4966CC}" destId="{010F3C2D-ABC7-884C-AB2E-37893A82279C}" srcOrd="1" destOrd="0" presId="urn:microsoft.com/office/officeart/2008/layout/HorizontalMultiLevelHierarchy"/>
    <dgm:cxn modelId="{5D3955BC-6AFA-5E4C-996E-4C69E1B6C4DC}" type="presParOf" srcId="{010F3C2D-ABC7-884C-AB2E-37893A82279C}" destId="{896B78A2-2089-824B-8A1F-B9D89D7655F6}" srcOrd="0" destOrd="0" presId="urn:microsoft.com/office/officeart/2008/layout/HorizontalMultiLevelHierarchy"/>
    <dgm:cxn modelId="{8E88D272-63C1-124B-AEEF-21D9F7508BAC}" type="presParOf" srcId="{010F3C2D-ABC7-884C-AB2E-37893A82279C}" destId="{68679161-0CC8-294C-A9DC-F72F7227A545}" srcOrd="1" destOrd="0" presId="urn:microsoft.com/office/officeart/2008/layout/HorizontalMultiLevelHierarchy"/>
    <dgm:cxn modelId="{2CAD1339-C518-7A4C-A182-8E9CF8DD1BF6}" type="presParOf" srcId="{68679161-0CC8-294C-A9DC-F72F7227A545}" destId="{A3C86936-FF70-804E-9B19-A88675F9852C}" srcOrd="0" destOrd="0" presId="urn:microsoft.com/office/officeart/2008/layout/HorizontalMultiLevelHierarchy"/>
    <dgm:cxn modelId="{FBAC9251-24DE-D946-BD98-AE0E3660CE54}" type="presParOf" srcId="{A3C86936-FF70-804E-9B19-A88675F9852C}" destId="{6940E008-8D60-5A4E-8C15-FD169950DDE1}" srcOrd="0" destOrd="0" presId="urn:microsoft.com/office/officeart/2008/layout/HorizontalMultiLevelHierarchy"/>
    <dgm:cxn modelId="{3AA29873-CA9E-7A45-A509-E15E945BE913}" type="presParOf" srcId="{68679161-0CC8-294C-A9DC-F72F7227A545}" destId="{9E98CA2F-78A3-E840-BFFC-63ADC8A24D07}" srcOrd="1" destOrd="0" presId="urn:microsoft.com/office/officeart/2008/layout/HorizontalMultiLevelHierarchy"/>
    <dgm:cxn modelId="{3936C06E-BF25-5640-B59A-B34722765885}" type="presParOf" srcId="{9E98CA2F-78A3-E840-BFFC-63ADC8A24D07}" destId="{333A1274-CC9E-334F-A40A-50E1A4F7EB9E}" srcOrd="0" destOrd="0" presId="urn:microsoft.com/office/officeart/2008/layout/HorizontalMultiLevelHierarchy"/>
    <dgm:cxn modelId="{B1985D69-60AC-A84D-B67E-AA091E7E661C}" type="presParOf" srcId="{9E98CA2F-78A3-E840-BFFC-63ADC8A24D07}" destId="{DCD27CF4-09A9-EC4D-81CF-EF0FDFC63454}" srcOrd="1" destOrd="0" presId="urn:microsoft.com/office/officeart/2008/layout/HorizontalMultiLevelHierarchy"/>
    <dgm:cxn modelId="{C5C202B4-5263-F843-9CBE-F64B1C63646A}" type="presParOf" srcId="{68679161-0CC8-294C-A9DC-F72F7227A545}" destId="{6E164E44-A0BF-FF4B-AD66-340C1383B4E9}" srcOrd="2" destOrd="0" presId="urn:microsoft.com/office/officeart/2008/layout/HorizontalMultiLevelHierarchy"/>
    <dgm:cxn modelId="{E639A39B-D60D-B042-9EC8-0FD247F98C4E}" type="presParOf" srcId="{6E164E44-A0BF-FF4B-AD66-340C1383B4E9}" destId="{545A7FC7-EA1A-BC45-8AE5-216DB7C30B2E}" srcOrd="0" destOrd="0" presId="urn:microsoft.com/office/officeart/2008/layout/HorizontalMultiLevelHierarchy"/>
    <dgm:cxn modelId="{05700A17-4CCA-8048-8403-90EB80F9414D}" type="presParOf" srcId="{68679161-0CC8-294C-A9DC-F72F7227A545}" destId="{08730A92-1BC0-C84F-8CF7-A71F67C7872A}" srcOrd="3" destOrd="0" presId="urn:microsoft.com/office/officeart/2008/layout/HorizontalMultiLevelHierarchy"/>
    <dgm:cxn modelId="{36798FCD-A6CC-D341-B2CB-AE1EF8C639FA}" type="presParOf" srcId="{08730A92-1BC0-C84F-8CF7-A71F67C7872A}" destId="{EA9F25D5-4B74-834B-8620-4999F09647E4}" srcOrd="0" destOrd="0" presId="urn:microsoft.com/office/officeart/2008/layout/HorizontalMultiLevelHierarchy"/>
    <dgm:cxn modelId="{B7736E12-BC4B-BB4D-8EEB-E0F974C854B7}" type="presParOf" srcId="{08730A92-1BC0-C84F-8CF7-A71F67C7872A}" destId="{5EF7796F-80CD-F142-B7B7-4649EE1E9D50}" srcOrd="1" destOrd="0" presId="urn:microsoft.com/office/officeart/2008/layout/HorizontalMultiLevelHierarchy"/>
    <dgm:cxn modelId="{DB74CD5E-412A-3C41-B2CA-3E9D6A5A3203}" type="presParOf" srcId="{68679161-0CC8-294C-A9DC-F72F7227A545}" destId="{3B61A7AD-8389-2446-ACE9-92F6423260E6}" srcOrd="4" destOrd="0" presId="urn:microsoft.com/office/officeart/2008/layout/HorizontalMultiLevelHierarchy"/>
    <dgm:cxn modelId="{D830E8AC-B97F-5040-B502-C2692074BE27}" type="presParOf" srcId="{3B61A7AD-8389-2446-ACE9-92F6423260E6}" destId="{3B345403-4962-7943-B3B8-DF7656C5841E}" srcOrd="0" destOrd="0" presId="urn:microsoft.com/office/officeart/2008/layout/HorizontalMultiLevelHierarchy"/>
    <dgm:cxn modelId="{64359845-4191-984D-897E-281AB10F0D0C}" type="presParOf" srcId="{68679161-0CC8-294C-A9DC-F72F7227A545}" destId="{05946154-7B1D-7F4F-B297-5B9A1E75AE74}" srcOrd="5" destOrd="0" presId="urn:microsoft.com/office/officeart/2008/layout/HorizontalMultiLevelHierarchy"/>
    <dgm:cxn modelId="{7488D7A8-10E3-5943-8625-09BB920B6336}" type="presParOf" srcId="{05946154-7B1D-7F4F-B297-5B9A1E75AE74}" destId="{DE73FA65-67B3-FC40-8933-876A5EDF22CF}" srcOrd="0" destOrd="0" presId="urn:microsoft.com/office/officeart/2008/layout/HorizontalMultiLevelHierarchy"/>
    <dgm:cxn modelId="{0AA11174-FA8F-7D47-BB38-8DF03847628A}" type="presParOf" srcId="{05946154-7B1D-7F4F-B297-5B9A1E75AE74}" destId="{A05781BC-DE72-3F4F-90E7-7BCAB6FBBA1D}" srcOrd="1" destOrd="0" presId="urn:microsoft.com/office/officeart/2008/layout/HorizontalMultiLevelHierarchy"/>
    <dgm:cxn modelId="{84575B08-5E9D-0D43-ADD3-F9F3D0BE6B59}" type="presParOf" srcId="{68679161-0CC8-294C-A9DC-F72F7227A545}" destId="{DB940F44-421D-1648-B1B6-AFB235072B3E}" srcOrd="6" destOrd="0" presId="urn:microsoft.com/office/officeart/2008/layout/HorizontalMultiLevelHierarchy"/>
    <dgm:cxn modelId="{8F923ED8-0891-0C46-B393-D72122C833A6}" type="presParOf" srcId="{DB940F44-421D-1648-B1B6-AFB235072B3E}" destId="{69835B2E-FBB2-9C44-AE09-A7FC7D87F032}" srcOrd="0" destOrd="0" presId="urn:microsoft.com/office/officeart/2008/layout/HorizontalMultiLevelHierarchy"/>
    <dgm:cxn modelId="{84CF7507-B715-674C-959F-A42DA274DD11}" type="presParOf" srcId="{68679161-0CC8-294C-A9DC-F72F7227A545}" destId="{7864456D-A840-C349-9E99-33BE1FB93B13}" srcOrd="7" destOrd="0" presId="urn:microsoft.com/office/officeart/2008/layout/HorizontalMultiLevelHierarchy"/>
    <dgm:cxn modelId="{E2463D10-3FD3-5E48-98DA-A393B636FC6C}" type="presParOf" srcId="{7864456D-A840-C349-9E99-33BE1FB93B13}" destId="{0A452731-BF05-0B43-B322-1EFE2281AE53}" srcOrd="0" destOrd="0" presId="urn:microsoft.com/office/officeart/2008/layout/HorizontalMultiLevelHierarchy"/>
    <dgm:cxn modelId="{6C3A4EB6-6914-6D43-B42F-6883124B6A28}" type="presParOf" srcId="{7864456D-A840-C349-9E99-33BE1FB93B13}" destId="{5F683820-DB54-9D42-81C6-9F805AB04273}" srcOrd="1" destOrd="0" presId="urn:microsoft.com/office/officeart/2008/layout/HorizontalMultiLevelHierarchy"/>
    <dgm:cxn modelId="{8FB28429-A70C-1D41-A62C-B52B55C24DBA}" type="presParOf" srcId="{68679161-0CC8-294C-A9DC-F72F7227A545}" destId="{23084C54-0D6F-DB4E-8C16-328B312D46F6}" srcOrd="8" destOrd="0" presId="urn:microsoft.com/office/officeart/2008/layout/HorizontalMultiLevelHierarchy"/>
    <dgm:cxn modelId="{AE44549F-BC6E-4D47-B147-D20CB9E8B19B}" type="presParOf" srcId="{23084C54-0D6F-DB4E-8C16-328B312D46F6}" destId="{89F2AFC5-92AE-1040-85DF-ECFAF51B250F}" srcOrd="0" destOrd="0" presId="urn:microsoft.com/office/officeart/2008/layout/HorizontalMultiLevelHierarchy"/>
    <dgm:cxn modelId="{C616C57D-9C3C-254E-A6FB-24013953B437}" type="presParOf" srcId="{68679161-0CC8-294C-A9DC-F72F7227A545}" destId="{B1C6C38A-10E9-1545-8076-B4F3177E7D78}" srcOrd="9" destOrd="0" presId="urn:microsoft.com/office/officeart/2008/layout/HorizontalMultiLevelHierarchy"/>
    <dgm:cxn modelId="{6E41779E-AB36-3D4D-8656-C020E6EAC9FA}" type="presParOf" srcId="{B1C6C38A-10E9-1545-8076-B4F3177E7D78}" destId="{374CAA10-D33D-3F4C-BC2E-ACCB0B767390}" srcOrd="0" destOrd="0" presId="urn:microsoft.com/office/officeart/2008/layout/HorizontalMultiLevelHierarchy"/>
    <dgm:cxn modelId="{CAC8EE3E-9282-6F44-89D5-70D74FECFB95}" type="presParOf" srcId="{B1C6C38A-10E9-1545-8076-B4F3177E7D78}" destId="{FD63D826-3607-FA44-B9F4-6C468CD2A8B1}" srcOrd="1" destOrd="0" presId="urn:microsoft.com/office/officeart/2008/layout/HorizontalMultiLevelHierarchy"/>
    <dgm:cxn modelId="{28F21C92-6684-6349-8A3D-0E6512671DAA}" type="presParOf" srcId="{FD717C2C-8108-9F4C-BC98-D3F4DE4966CC}" destId="{1BD9CF2C-A264-3743-82DA-1EB11F7A7AC0}" srcOrd="2" destOrd="0" presId="urn:microsoft.com/office/officeart/2008/layout/HorizontalMultiLevelHierarchy"/>
    <dgm:cxn modelId="{6D318C60-0E6F-3345-8BA7-44F6FEA93292}" type="presParOf" srcId="{1BD9CF2C-A264-3743-82DA-1EB11F7A7AC0}" destId="{A7DA0D77-A3C1-B74A-B970-F96F76A42F52}" srcOrd="0" destOrd="0" presId="urn:microsoft.com/office/officeart/2008/layout/HorizontalMultiLevelHierarchy"/>
    <dgm:cxn modelId="{5510B2D2-762C-B840-9661-DD9030CE98AE}" type="presParOf" srcId="{FD717C2C-8108-9F4C-BC98-D3F4DE4966CC}" destId="{41147C6D-3115-7A40-8667-305B74EF7AE5}" srcOrd="3" destOrd="0" presId="urn:microsoft.com/office/officeart/2008/layout/HorizontalMultiLevelHierarchy"/>
    <dgm:cxn modelId="{77F03C5F-5D3E-AF48-8DDB-4F85AF7F3025}" type="presParOf" srcId="{41147C6D-3115-7A40-8667-305B74EF7AE5}" destId="{4046419F-A0A1-044A-961B-08189B374171}" srcOrd="0" destOrd="0" presId="urn:microsoft.com/office/officeart/2008/layout/HorizontalMultiLevelHierarchy"/>
    <dgm:cxn modelId="{05C57D02-0C90-3648-AB55-30D07685CB38}" type="presParOf" srcId="{41147C6D-3115-7A40-8667-305B74EF7AE5}" destId="{FD2942C4-DD16-9047-A111-4A276B12B3CF}" srcOrd="1" destOrd="0" presId="urn:microsoft.com/office/officeart/2008/layout/HorizontalMultiLevelHierarchy"/>
    <dgm:cxn modelId="{944D9914-9CB6-F54B-B6B9-CBA341F58556}" type="presParOf" srcId="{FD2942C4-DD16-9047-A111-4A276B12B3CF}" destId="{ACCAF9F9-093A-8449-926C-8E7A680A2967}" srcOrd="0" destOrd="0" presId="urn:microsoft.com/office/officeart/2008/layout/HorizontalMultiLevelHierarchy"/>
    <dgm:cxn modelId="{8E1383B2-5E84-454E-8A33-C68DD2CAA6BE}" type="presParOf" srcId="{ACCAF9F9-093A-8449-926C-8E7A680A2967}" destId="{A55163EB-8945-4E47-86C7-5B3B468F352F}" srcOrd="0" destOrd="0" presId="urn:microsoft.com/office/officeart/2008/layout/HorizontalMultiLevelHierarchy"/>
    <dgm:cxn modelId="{CA3843DE-6A99-F640-8527-7F6455F34478}" type="presParOf" srcId="{FD2942C4-DD16-9047-A111-4A276B12B3CF}" destId="{F4911C83-799F-FB48-B8D4-86A45B2158C9}" srcOrd="1" destOrd="0" presId="urn:microsoft.com/office/officeart/2008/layout/HorizontalMultiLevelHierarchy"/>
    <dgm:cxn modelId="{EC3AB57A-8127-0343-8BAD-4650B8DF7999}" type="presParOf" srcId="{F4911C83-799F-FB48-B8D4-86A45B2158C9}" destId="{68E108D4-F6A5-F14C-8FDE-D827291901D2}" srcOrd="0" destOrd="0" presId="urn:microsoft.com/office/officeart/2008/layout/HorizontalMultiLevelHierarchy"/>
    <dgm:cxn modelId="{FB5DDBF6-8994-D84F-807C-D91CDF1A810D}" type="presParOf" srcId="{F4911C83-799F-FB48-B8D4-86A45B2158C9}" destId="{6EC30F4C-238F-5B46-8399-7C2CED8312E6}" srcOrd="1" destOrd="0" presId="urn:microsoft.com/office/officeart/2008/layout/HorizontalMultiLevelHierarchy"/>
    <dgm:cxn modelId="{FADDBCAB-07EB-D84E-BA0D-0D82F2048B9D}" type="presParOf" srcId="{FD2942C4-DD16-9047-A111-4A276B12B3CF}" destId="{4E27C5DA-95FC-B24A-B93F-87536E5D7310}" srcOrd="2" destOrd="0" presId="urn:microsoft.com/office/officeart/2008/layout/HorizontalMultiLevelHierarchy"/>
    <dgm:cxn modelId="{BA96E317-E914-F04D-8A6F-D2DCD00423F6}" type="presParOf" srcId="{4E27C5DA-95FC-B24A-B93F-87536E5D7310}" destId="{A4BA05B0-749F-4649-8306-8CD8FBA9DA35}" srcOrd="0" destOrd="0" presId="urn:microsoft.com/office/officeart/2008/layout/HorizontalMultiLevelHierarchy"/>
    <dgm:cxn modelId="{5383AC25-27AD-CA49-B0C7-2FA9FB63C8A3}" type="presParOf" srcId="{FD2942C4-DD16-9047-A111-4A276B12B3CF}" destId="{8947C3B1-1AB1-704D-8BD5-FBD9CADFFE02}" srcOrd="3" destOrd="0" presId="urn:microsoft.com/office/officeart/2008/layout/HorizontalMultiLevelHierarchy"/>
    <dgm:cxn modelId="{C45E8C54-A9F5-7B4B-9D34-09A8EE4A4E72}" type="presParOf" srcId="{8947C3B1-1AB1-704D-8BD5-FBD9CADFFE02}" destId="{C66B45CA-443E-2441-B0EE-CAEDF7C877A3}" srcOrd="0" destOrd="0" presId="urn:microsoft.com/office/officeart/2008/layout/HorizontalMultiLevelHierarchy"/>
    <dgm:cxn modelId="{360751EB-9542-E145-A6A9-1DE11A133ADA}" type="presParOf" srcId="{8947C3B1-1AB1-704D-8BD5-FBD9CADFFE02}" destId="{2D4D2EAE-D37E-BD4C-B1D9-A3B1534CBC1F}" srcOrd="1" destOrd="0" presId="urn:microsoft.com/office/officeart/2008/layout/HorizontalMultiLevelHierarchy"/>
    <dgm:cxn modelId="{308B92B7-A71D-E942-B2D9-FCA8EF90E46E}" type="presParOf" srcId="{FD2942C4-DD16-9047-A111-4A276B12B3CF}" destId="{90F4D6F8-D58C-8F49-87CD-AE0B13AAC5A8}" srcOrd="4" destOrd="0" presId="urn:microsoft.com/office/officeart/2008/layout/HorizontalMultiLevelHierarchy"/>
    <dgm:cxn modelId="{37D2E96F-A0D0-AF4A-9AB0-BC980290BF9F}" type="presParOf" srcId="{90F4D6F8-D58C-8F49-87CD-AE0B13AAC5A8}" destId="{249F1E13-AB22-484B-9523-D865DEEFB9E9}" srcOrd="0" destOrd="0" presId="urn:microsoft.com/office/officeart/2008/layout/HorizontalMultiLevelHierarchy"/>
    <dgm:cxn modelId="{33B075A5-9FAC-A44C-9DE3-8A278E755F58}" type="presParOf" srcId="{FD2942C4-DD16-9047-A111-4A276B12B3CF}" destId="{A664BAF1-9FC8-CB4B-BD68-C702277BA8E3}" srcOrd="5" destOrd="0" presId="urn:microsoft.com/office/officeart/2008/layout/HorizontalMultiLevelHierarchy"/>
    <dgm:cxn modelId="{DE3A836E-9238-4441-9D94-2B560464E9DD}" type="presParOf" srcId="{A664BAF1-9FC8-CB4B-BD68-C702277BA8E3}" destId="{AFEAC139-3B1F-9843-90BD-888DA57B83AC}" srcOrd="0" destOrd="0" presId="urn:microsoft.com/office/officeart/2008/layout/HorizontalMultiLevelHierarchy"/>
    <dgm:cxn modelId="{D9D7044C-4E88-CB43-91EB-38071CF3BB96}" type="presParOf" srcId="{A664BAF1-9FC8-CB4B-BD68-C702277BA8E3}" destId="{F741A00A-3D36-6A41-958E-94D5C74EBC00}" srcOrd="1" destOrd="0" presId="urn:microsoft.com/office/officeart/2008/layout/HorizontalMultiLevelHierarchy"/>
    <dgm:cxn modelId="{FA65CC7E-6062-7240-95F8-1FB24E8592A6}" type="presParOf" srcId="{FD2942C4-DD16-9047-A111-4A276B12B3CF}" destId="{9F247BF3-8B7F-5542-8B00-56BF34A827DE}" srcOrd="6" destOrd="0" presId="urn:microsoft.com/office/officeart/2008/layout/HorizontalMultiLevelHierarchy"/>
    <dgm:cxn modelId="{7E20687E-8417-0446-9033-0A54F41E60E4}" type="presParOf" srcId="{9F247BF3-8B7F-5542-8B00-56BF34A827DE}" destId="{22D3EE18-F705-774D-A107-21260CDF6985}" srcOrd="0" destOrd="0" presId="urn:microsoft.com/office/officeart/2008/layout/HorizontalMultiLevelHierarchy"/>
    <dgm:cxn modelId="{3B9D856A-3A11-5847-B6EC-3E8EE0A82A9C}" type="presParOf" srcId="{FD2942C4-DD16-9047-A111-4A276B12B3CF}" destId="{FAC1BCB3-3BA8-B04C-A32C-ACA742E92F53}" srcOrd="7" destOrd="0" presId="urn:microsoft.com/office/officeart/2008/layout/HorizontalMultiLevelHierarchy"/>
    <dgm:cxn modelId="{03951746-C54E-C944-A2C6-D2912F5A87F4}" type="presParOf" srcId="{FAC1BCB3-3BA8-B04C-A32C-ACA742E92F53}" destId="{7171BCD9-2567-D24F-9699-FA3F6470D4BE}" srcOrd="0" destOrd="0" presId="urn:microsoft.com/office/officeart/2008/layout/HorizontalMultiLevelHierarchy"/>
    <dgm:cxn modelId="{07DE60A5-024A-CA4C-AC51-F51DA15C525E}" type="presParOf" srcId="{FAC1BCB3-3BA8-B04C-A32C-ACA742E92F53}" destId="{6D10B8D8-6DB3-6A49-9573-CAF61D601531}" srcOrd="1" destOrd="0" presId="urn:microsoft.com/office/officeart/2008/layout/HorizontalMultiLevelHierarchy"/>
    <dgm:cxn modelId="{7D6A5A85-3D1D-2B44-9D9F-E5991598E0B3}" type="presParOf" srcId="{FD2942C4-DD16-9047-A111-4A276B12B3CF}" destId="{50FB6EA7-4D79-6146-B676-27D3FFF1F4E5}" srcOrd="8" destOrd="0" presId="urn:microsoft.com/office/officeart/2008/layout/HorizontalMultiLevelHierarchy"/>
    <dgm:cxn modelId="{602634EC-58A7-9C44-A82F-F51E2B15DDA5}" type="presParOf" srcId="{50FB6EA7-4D79-6146-B676-27D3FFF1F4E5}" destId="{DB7D0598-7231-1B4B-9251-8A199C86C0E7}" srcOrd="0" destOrd="0" presId="urn:microsoft.com/office/officeart/2008/layout/HorizontalMultiLevelHierarchy"/>
    <dgm:cxn modelId="{EFDC1995-D7EF-E241-84FB-F9314AD93A1D}" type="presParOf" srcId="{FD2942C4-DD16-9047-A111-4A276B12B3CF}" destId="{DF5244B7-2D35-8746-9A6A-E97A18163717}" srcOrd="9" destOrd="0" presId="urn:microsoft.com/office/officeart/2008/layout/HorizontalMultiLevelHierarchy"/>
    <dgm:cxn modelId="{12941E97-329E-074F-B3D3-B1696F83CD93}" type="presParOf" srcId="{DF5244B7-2D35-8746-9A6A-E97A18163717}" destId="{26A3B12B-100E-FF47-9943-B807BC347570}" srcOrd="0" destOrd="0" presId="urn:microsoft.com/office/officeart/2008/layout/HorizontalMultiLevelHierarchy"/>
    <dgm:cxn modelId="{068F7294-6FCE-D646-975C-D68C820763F6}" type="presParOf" srcId="{DF5244B7-2D35-8746-9A6A-E97A18163717}" destId="{1FC4B50A-712C-5A4A-939A-019BCDBD0A5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DD8CA-37D4-8747-88A3-359260C3B19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918F218-5963-6143-840E-2D06B4C8AA88}">
      <dgm:prSet custT="1"/>
      <dgm:spPr>
        <a:solidFill>
          <a:schemeClr val="accent1"/>
        </a:solidFill>
        <a:ln>
          <a:solidFill>
            <a:srgbClr val="404448"/>
          </a:solidFill>
        </a:ln>
      </dgm:spPr>
      <dgm:t>
        <a:bodyPr/>
        <a:lstStyle/>
        <a:p>
          <a:r>
            <a:rPr lang="en-GB" sz="1800" b="1" dirty="0"/>
            <a:t>System-</a:t>
          </a:r>
          <a:r>
            <a:rPr lang="en-GB" sz="1800" b="1" dirty="0" err="1"/>
            <a:t>komponenten</a:t>
          </a:r>
          <a:endParaRPr lang="en-DE" sz="1800" b="1" dirty="0"/>
        </a:p>
      </dgm:t>
    </dgm:pt>
    <dgm:pt modelId="{23B60AA3-0738-D444-BB62-E4573D714E60}" type="parTrans" cxnId="{98F898D9-4042-FE49-BA37-68AC1C87DFBB}">
      <dgm:prSet/>
      <dgm:spPr/>
      <dgm:t>
        <a:bodyPr/>
        <a:lstStyle/>
        <a:p>
          <a:endParaRPr lang="en-GB"/>
        </a:p>
      </dgm:t>
    </dgm:pt>
    <dgm:pt modelId="{86EB99D0-1C05-DC43-B301-CCA0F8253DAC}" type="sibTrans" cxnId="{98F898D9-4042-FE49-BA37-68AC1C87DFBB}">
      <dgm:prSet/>
      <dgm:spPr/>
      <dgm:t>
        <a:bodyPr/>
        <a:lstStyle/>
        <a:p>
          <a:endParaRPr lang="en-GB"/>
        </a:p>
      </dgm:t>
    </dgm:pt>
    <dgm:pt modelId="{9CEBBAC5-A442-C04A-86A9-0F1C8B5965BE}">
      <dgm:prSet custT="1"/>
      <dgm:spPr>
        <a:solidFill>
          <a:schemeClr val="accent1"/>
        </a:solidFill>
        <a:ln>
          <a:solidFill>
            <a:srgbClr val="404448"/>
          </a:solidFill>
        </a:ln>
      </dgm:spPr>
      <dgm:t>
        <a:bodyPr/>
        <a:lstStyle/>
        <a:p>
          <a:r>
            <a:rPr lang="en-GB" sz="1800" b="1" dirty="0"/>
            <a:t>Firmen-</a:t>
          </a:r>
          <a:r>
            <a:rPr lang="en-GB" sz="1800" b="1" dirty="0" err="1"/>
            <a:t>Bestellportal</a:t>
          </a:r>
          <a:endParaRPr lang="en-DE" sz="1800" b="1" dirty="0"/>
        </a:p>
      </dgm:t>
    </dgm:pt>
    <dgm:pt modelId="{FA5C9110-86FE-6346-BDDD-1C791C7F7B5E}" type="parTrans" cxnId="{222535AF-2DFE-B645-9539-60193E63D8D2}">
      <dgm:prSet/>
      <dgm:spPr/>
      <dgm:t>
        <a:bodyPr/>
        <a:lstStyle/>
        <a:p>
          <a:endParaRPr lang="en-GB"/>
        </a:p>
      </dgm:t>
    </dgm:pt>
    <dgm:pt modelId="{223CCA60-DDD6-7A4E-9CC2-0842A4510C3F}" type="sibTrans" cxnId="{222535AF-2DFE-B645-9539-60193E63D8D2}">
      <dgm:prSet/>
      <dgm:spPr/>
      <dgm:t>
        <a:bodyPr/>
        <a:lstStyle/>
        <a:p>
          <a:endParaRPr lang="en-GB"/>
        </a:p>
      </dgm:t>
    </dgm:pt>
    <dgm:pt modelId="{1C2226F4-291A-1E4B-97B1-EC3D38904E14}">
      <dgm:prSet custT="1"/>
      <dgm:spPr>
        <a:solidFill>
          <a:schemeClr val="accent1"/>
        </a:solidFill>
        <a:ln>
          <a:solidFill>
            <a:srgbClr val="404448"/>
          </a:solidFill>
        </a:ln>
      </dgm:spPr>
      <dgm:t>
        <a:bodyPr/>
        <a:lstStyle/>
        <a:p>
          <a:r>
            <a:rPr lang="en-GB" sz="1800" b="1" dirty="0"/>
            <a:t>Backend </a:t>
          </a:r>
          <a:r>
            <a:rPr lang="en-GB" sz="1800" b="1" dirty="0" err="1"/>
            <a:t>inkl</a:t>
          </a:r>
          <a:r>
            <a:rPr lang="en-GB" sz="1800" b="1" dirty="0"/>
            <a:t>. API</a:t>
          </a:r>
          <a:endParaRPr lang="en-DE" sz="1800" b="1" dirty="0"/>
        </a:p>
      </dgm:t>
    </dgm:pt>
    <dgm:pt modelId="{F6003617-B049-C44F-BAB6-A7CBD074E715}" type="parTrans" cxnId="{09597CBE-D8F0-094A-A1B2-8530A4913600}">
      <dgm:prSet/>
      <dgm:spPr/>
      <dgm:t>
        <a:bodyPr/>
        <a:lstStyle/>
        <a:p>
          <a:endParaRPr lang="en-GB"/>
        </a:p>
      </dgm:t>
    </dgm:pt>
    <dgm:pt modelId="{59182AFD-FCD1-FB4A-BB6D-38773B34A8DB}" type="sibTrans" cxnId="{09597CBE-D8F0-094A-A1B2-8530A4913600}">
      <dgm:prSet/>
      <dgm:spPr/>
      <dgm:t>
        <a:bodyPr/>
        <a:lstStyle/>
        <a:p>
          <a:endParaRPr lang="en-GB"/>
        </a:p>
      </dgm:t>
    </dgm:pt>
    <dgm:pt modelId="{5AA69DAD-5F29-3A4E-97E1-E81C1DE20BD7}">
      <dgm:prSet custT="1"/>
      <dgm:spPr>
        <a:solidFill>
          <a:schemeClr val="accent1"/>
        </a:solidFill>
        <a:ln>
          <a:solidFill>
            <a:srgbClr val="404448"/>
          </a:solidFill>
        </a:ln>
      </dgm:spPr>
      <dgm:t>
        <a:bodyPr/>
        <a:lstStyle/>
        <a:p>
          <a:r>
            <a:rPr lang="en-GB" sz="1800" b="1" dirty="0"/>
            <a:t>Fahrer-App</a:t>
          </a:r>
          <a:endParaRPr lang="en-DE" sz="1800" b="1" dirty="0"/>
        </a:p>
      </dgm:t>
    </dgm:pt>
    <dgm:pt modelId="{A9B85912-0024-1D4D-8A52-D39499DA0E9B}" type="parTrans" cxnId="{115AC2D6-AA9D-8245-93A4-2D7C8B223F97}">
      <dgm:prSet/>
      <dgm:spPr/>
      <dgm:t>
        <a:bodyPr/>
        <a:lstStyle/>
        <a:p>
          <a:endParaRPr lang="en-GB"/>
        </a:p>
      </dgm:t>
    </dgm:pt>
    <dgm:pt modelId="{B8D6A219-A96E-C946-9462-F06A874F4689}" type="sibTrans" cxnId="{115AC2D6-AA9D-8245-93A4-2D7C8B223F97}">
      <dgm:prSet/>
      <dgm:spPr/>
      <dgm:t>
        <a:bodyPr/>
        <a:lstStyle/>
        <a:p>
          <a:endParaRPr lang="en-GB"/>
        </a:p>
      </dgm:t>
    </dgm:pt>
    <dgm:pt modelId="{381D5560-5EDB-2843-B64E-6DE7EF42B93C}" type="pres">
      <dgm:prSet presAssocID="{533DD8CA-37D4-8747-88A3-359260C3B1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35D531-ECE0-C849-85F8-CA29FE05581E}" type="pres">
      <dgm:prSet presAssocID="{3918F218-5963-6143-840E-2D06B4C8AA88}" presName="hierRoot1" presStyleCnt="0">
        <dgm:presLayoutVars>
          <dgm:hierBranch val="init"/>
        </dgm:presLayoutVars>
      </dgm:prSet>
      <dgm:spPr/>
    </dgm:pt>
    <dgm:pt modelId="{E8877CAF-D0FF-BD45-9E24-CEA25D1D38E4}" type="pres">
      <dgm:prSet presAssocID="{3918F218-5963-6143-840E-2D06B4C8AA88}" presName="rootComposite1" presStyleCnt="0"/>
      <dgm:spPr/>
    </dgm:pt>
    <dgm:pt modelId="{0EFB3FFB-72CB-A84A-BC3B-9E5A6267ABFE}" type="pres">
      <dgm:prSet presAssocID="{3918F218-5963-6143-840E-2D06B4C8AA88}" presName="rootText1" presStyleLbl="node0" presStyleIdx="0" presStyleCnt="1">
        <dgm:presLayoutVars>
          <dgm:chPref val="3"/>
        </dgm:presLayoutVars>
      </dgm:prSet>
      <dgm:spPr/>
    </dgm:pt>
    <dgm:pt modelId="{3C6DAD68-6686-5C41-BF34-075E0102392D}" type="pres">
      <dgm:prSet presAssocID="{3918F218-5963-6143-840E-2D06B4C8AA88}" presName="rootConnector1" presStyleLbl="node1" presStyleIdx="0" presStyleCnt="0"/>
      <dgm:spPr/>
    </dgm:pt>
    <dgm:pt modelId="{03DFFF27-1725-2A4D-9338-B3AB6777874C}" type="pres">
      <dgm:prSet presAssocID="{3918F218-5963-6143-840E-2D06B4C8AA88}" presName="hierChild2" presStyleCnt="0"/>
      <dgm:spPr/>
    </dgm:pt>
    <dgm:pt modelId="{55F2ED15-C699-2B4E-8467-CB567613391C}" type="pres">
      <dgm:prSet presAssocID="{FA5C9110-86FE-6346-BDDD-1C791C7F7B5E}" presName="Name37" presStyleLbl="parChTrans1D2" presStyleIdx="0" presStyleCnt="3"/>
      <dgm:spPr/>
    </dgm:pt>
    <dgm:pt modelId="{50405FCD-7B62-5642-A0E1-B74CD4222DD5}" type="pres">
      <dgm:prSet presAssocID="{9CEBBAC5-A442-C04A-86A9-0F1C8B5965BE}" presName="hierRoot2" presStyleCnt="0">
        <dgm:presLayoutVars>
          <dgm:hierBranch val="init"/>
        </dgm:presLayoutVars>
      </dgm:prSet>
      <dgm:spPr/>
    </dgm:pt>
    <dgm:pt modelId="{8704669D-B37B-FA40-94D1-B2EC3624F02D}" type="pres">
      <dgm:prSet presAssocID="{9CEBBAC5-A442-C04A-86A9-0F1C8B5965BE}" presName="rootComposite" presStyleCnt="0"/>
      <dgm:spPr/>
    </dgm:pt>
    <dgm:pt modelId="{BEB0CF66-C33A-814F-942A-B5DF6441FFC9}" type="pres">
      <dgm:prSet presAssocID="{9CEBBAC5-A442-C04A-86A9-0F1C8B5965BE}" presName="rootText" presStyleLbl="node2" presStyleIdx="0" presStyleCnt="3">
        <dgm:presLayoutVars>
          <dgm:chPref val="3"/>
        </dgm:presLayoutVars>
      </dgm:prSet>
      <dgm:spPr/>
    </dgm:pt>
    <dgm:pt modelId="{D71AEBB6-09B9-8844-BBA0-D0EB136F640B}" type="pres">
      <dgm:prSet presAssocID="{9CEBBAC5-A442-C04A-86A9-0F1C8B5965BE}" presName="rootConnector" presStyleLbl="node2" presStyleIdx="0" presStyleCnt="3"/>
      <dgm:spPr/>
    </dgm:pt>
    <dgm:pt modelId="{FF50368B-68C5-7F48-8D60-0C469453DF69}" type="pres">
      <dgm:prSet presAssocID="{9CEBBAC5-A442-C04A-86A9-0F1C8B5965BE}" presName="hierChild4" presStyleCnt="0"/>
      <dgm:spPr/>
    </dgm:pt>
    <dgm:pt modelId="{58743167-2D66-9C4A-B815-8895C118FF22}" type="pres">
      <dgm:prSet presAssocID="{9CEBBAC5-A442-C04A-86A9-0F1C8B5965BE}" presName="hierChild5" presStyleCnt="0"/>
      <dgm:spPr/>
    </dgm:pt>
    <dgm:pt modelId="{9770BDC2-C168-0A48-898D-0EEABF767ECD}" type="pres">
      <dgm:prSet presAssocID="{F6003617-B049-C44F-BAB6-A7CBD074E715}" presName="Name37" presStyleLbl="parChTrans1D2" presStyleIdx="1" presStyleCnt="3"/>
      <dgm:spPr/>
    </dgm:pt>
    <dgm:pt modelId="{7E57CD76-12F0-CB43-82C1-141D2DB43100}" type="pres">
      <dgm:prSet presAssocID="{1C2226F4-291A-1E4B-97B1-EC3D38904E14}" presName="hierRoot2" presStyleCnt="0">
        <dgm:presLayoutVars>
          <dgm:hierBranch val="init"/>
        </dgm:presLayoutVars>
      </dgm:prSet>
      <dgm:spPr/>
    </dgm:pt>
    <dgm:pt modelId="{C9F1DE52-B497-204A-9E42-B4DEA8D10A8A}" type="pres">
      <dgm:prSet presAssocID="{1C2226F4-291A-1E4B-97B1-EC3D38904E14}" presName="rootComposite" presStyleCnt="0"/>
      <dgm:spPr/>
    </dgm:pt>
    <dgm:pt modelId="{44A6EFA8-B255-2941-8AF9-E43F9796BE2E}" type="pres">
      <dgm:prSet presAssocID="{1C2226F4-291A-1E4B-97B1-EC3D38904E14}" presName="rootText" presStyleLbl="node2" presStyleIdx="1" presStyleCnt="3">
        <dgm:presLayoutVars>
          <dgm:chPref val="3"/>
        </dgm:presLayoutVars>
      </dgm:prSet>
      <dgm:spPr/>
    </dgm:pt>
    <dgm:pt modelId="{5B7C0080-0E20-CE46-BD15-551E7930E869}" type="pres">
      <dgm:prSet presAssocID="{1C2226F4-291A-1E4B-97B1-EC3D38904E14}" presName="rootConnector" presStyleLbl="node2" presStyleIdx="1" presStyleCnt="3"/>
      <dgm:spPr/>
    </dgm:pt>
    <dgm:pt modelId="{356E4EB6-C8C0-094A-B546-F4F98A6DF1EF}" type="pres">
      <dgm:prSet presAssocID="{1C2226F4-291A-1E4B-97B1-EC3D38904E14}" presName="hierChild4" presStyleCnt="0"/>
      <dgm:spPr/>
    </dgm:pt>
    <dgm:pt modelId="{2ABFD49E-0D9A-2849-9169-F5C5DC0DDB65}" type="pres">
      <dgm:prSet presAssocID="{1C2226F4-291A-1E4B-97B1-EC3D38904E14}" presName="hierChild5" presStyleCnt="0"/>
      <dgm:spPr/>
    </dgm:pt>
    <dgm:pt modelId="{43F4BB72-B31D-3E46-AE74-0B237E425975}" type="pres">
      <dgm:prSet presAssocID="{A9B85912-0024-1D4D-8A52-D39499DA0E9B}" presName="Name37" presStyleLbl="parChTrans1D2" presStyleIdx="2" presStyleCnt="3"/>
      <dgm:spPr/>
    </dgm:pt>
    <dgm:pt modelId="{DEAD81EA-1F4F-1842-A38F-51D5045AED43}" type="pres">
      <dgm:prSet presAssocID="{5AA69DAD-5F29-3A4E-97E1-E81C1DE20BD7}" presName="hierRoot2" presStyleCnt="0">
        <dgm:presLayoutVars>
          <dgm:hierBranch val="init"/>
        </dgm:presLayoutVars>
      </dgm:prSet>
      <dgm:spPr/>
    </dgm:pt>
    <dgm:pt modelId="{67C6E074-F6FD-6549-B9B7-E9F1FE20AE37}" type="pres">
      <dgm:prSet presAssocID="{5AA69DAD-5F29-3A4E-97E1-E81C1DE20BD7}" presName="rootComposite" presStyleCnt="0"/>
      <dgm:spPr/>
    </dgm:pt>
    <dgm:pt modelId="{28614B07-8592-2846-ACD6-E0178A3AB635}" type="pres">
      <dgm:prSet presAssocID="{5AA69DAD-5F29-3A4E-97E1-E81C1DE20BD7}" presName="rootText" presStyleLbl="node2" presStyleIdx="2" presStyleCnt="3">
        <dgm:presLayoutVars>
          <dgm:chPref val="3"/>
        </dgm:presLayoutVars>
      </dgm:prSet>
      <dgm:spPr/>
    </dgm:pt>
    <dgm:pt modelId="{A284CEE7-78FB-6944-9E18-319D66E4DFA9}" type="pres">
      <dgm:prSet presAssocID="{5AA69DAD-5F29-3A4E-97E1-E81C1DE20BD7}" presName="rootConnector" presStyleLbl="node2" presStyleIdx="2" presStyleCnt="3"/>
      <dgm:spPr/>
    </dgm:pt>
    <dgm:pt modelId="{1F24AFD6-E253-5E44-BCBD-FE5C303619E8}" type="pres">
      <dgm:prSet presAssocID="{5AA69DAD-5F29-3A4E-97E1-E81C1DE20BD7}" presName="hierChild4" presStyleCnt="0"/>
      <dgm:spPr/>
    </dgm:pt>
    <dgm:pt modelId="{E3453451-103E-4A48-B7C3-3FEBB2B68388}" type="pres">
      <dgm:prSet presAssocID="{5AA69DAD-5F29-3A4E-97E1-E81C1DE20BD7}" presName="hierChild5" presStyleCnt="0"/>
      <dgm:spPr/>
    </dgm:pt>
    <dgm:pt modelId="{17A1626B-E72E-184A-A389-7F590E745093}" type="pres">
      <dgm:prSet presAssocID="{3918F218-5963-6143-840E-2D06B4C8AA88}" presName="hierChild3" presStyleCnt="0"/>
      <dgm:spPr/>
    </dgm:pt>
  </dgm:ptLst>
  <dgm:cxnLst>
    <dgm:cxn modelId="{8A9B101D-C7AC-DF48-BE1D-085C2201C7C6}" type="presOf" srcId="{5AA69DAD-5F29-3A4E-97E1-E81C1DE20BD7}" destId="{28614B07-8592-2846-ACD6-E0178A3AB635}" srcOrd="0" destOrd="0" presId="urn:microsoft.com/office/officeart/2005/8/layout/orgChart1"/>
    <dgm:cxn modelId="{96DB2A25-FBA7-2741-A872-81644F443C0E}" type="presOf" srcId="{1C2226F4-291A-1E4B-97B1-EC3D38904E14}" destId="{44A6EFA8-B255-2941-8AF9-E43F9796BE2E}" srcOrd="0" destOrd="0" presId="urn:microsoft.com/office/officeart/2005/8/layout/orgChart1"/>
    <dgm:cxn modelId="{69B5834D-A8F3-9C49-8727-9264A6197BB4}" type="presOf" srcId="{A9B85912-0024-1D4D-8A52-D39499DA0E9B}" destId="{43F4BB72-B31D-3E46-AE74-0B237E425975}" srcOrd="0" destOrd="0" presId="urn:microsoft.com/office/officeart/2005/8/layout/orgChart1"/>
    <dgm:cxn modelId="{DFD5834E-FC4D-DA49-89DF-8B21A71212AE}" type="presOf" srcId="{533DD8CA-37D4-8747-88A3-359260C3B19C}" destId="{381D5560-5EDB-2843-B64E-6DE7EF42B93C}" srcOrd="0" destOrd="0" presId="urn:microsoft.com/office/officeart/2005/8/layout/orgChart1"/>
    <dgm:cxn modelId="{74622E56-B204-E349-A701-3DED0E833434}" type="presOf" srcId="{1C2226F4-291A-1E4B-97B1-EC3D38904E14}" destId="{5B7C0080-0E20-CE46-BD15-551E7930E869}" srcOrd="1" destOrd="0" presId="urn:microsoft.com/office/officeart/2005/8/layout/orgChart1"/>
    <dgm:cxn modelId="{C129485F-B72B-4641-963E-A0625EBB71AE}" type="presOf" srcId="{F6003617-B049-C44F-BAB6-A7CBD074E715}" destId="{9770BDC2-C168-0A48-898D-0EEABF767ECD}" srcOrd="0" destOrd="0" presId="urn:microsoft.com/office/officeart/2005/8/layout/orgChart1"/>
    <dgm:cxn modelId="{47AC2363-FFF3-9748-BAF8-3E3E52DC6563}" type="presOf" srcId="{5AA69DAD-5F29-3A4E-97E1-E81C1DE20BD7}" destId="{A284CEE7-78FB-6944-9E18-319D66E4DFA9}" srcOrd="1" destOrd="0" presId="urn:microsoft.com/office/officeart/2005/8/layout/orgChart1"/>
    <dgm:cxn modelId="{C0AF216F-20B1-8C46-8FF2-7F8D2C03F3CB}" type="presOf" srcId="{3918F218-5963-6143-840E-2D06B4C8AA88}" destId="{3C6DAD68-6686-5C41-BF34-075E0102392D}" srcOrd="1" destOrd="0" presId="urn:microsoft.com/office/officeart/2005/8/layout/orgChart1"/>
    <dgm:cxn modelId="{A14C2470-471C-EC4F-9182-15C835F89CCF}" type="presOf" srcId="{FA5C9110-86FE-6346-BDDD-1C791C7F7B5E}" destId="{55F2ED15-C699-2B4E-8467-CB567613391C}" srcOrd="0" destOrd="0" presId="urn:microsoft.com/office/officeart/2005/8/layout/orgChart1"/>
    <dgm:cxn modelId="{A328D673-CFBE-7B4C-AA80-5CE05B8C772D}" type="presOf" srcId="{9CEBBAC5-A442-C04A-86A9-0F1C8B5965BE}" destId="{BEB0CF66-C33A-814F-942A-B5DF6441FFC9}" srcOrd="0" destOrd="0" presId="urn:microsoft.com/office/officeart/2005/8/layout/orgChart1"/>
    <dgm:cxn modelId="{6B3A337B-19DB-7148-82F1-DF203F96AB6C}" type="presOf" srcId="{3918F218-5963-6143-840E-2D06B4C8AA88}" destId="{0EFB3FFB-72CB-A84A-BC3B-9E5A6267ABFE}" srcOrd="0" destOrd="0" presId="urn:microsoft.com/office/officeart/2005/8/layout/orgChart1"/>
    <dgm:cxn modelId="{7B50BA91-252F-3047-AAF1-8BF2ADEAC6D3}" type="presOf" srcId="{9CEBBAC5-A442-C04A-86A9-0F1C8B5965BE}" destId="{D71AEBB6-09B9-8844-BBA0-D0EB136F640B}" srcOrd="1" destOrd="0" presId="urn:microsoft.com/office/officeart/2005/8/layout/orgChart1"/>
    <dgm:cxn modelId="{222535AF-2DFE-B645-9539-60193E63D8D2}" srcId="{3918F218-5963-6143-840E-2D06B4C8AA88}" destId="{9CEBBAC5-A442-C04A-86A9-0F1C8B5965BE}" srcOrd="0" destOrd="0" parTransId="{FA5C9110-86FE-6346-BDDD-1C791C7F7B5E}" sibTransId="{223CCA60-DDD6-7A4E-9CC2-0842A4510C3F}"/>
    <dgm:cxn modelId="{09597CBE-D8F0-094A-A1B2-8530A4913600}" srcId="{3918F218-5963-6143-840E-2D06B4C8AA88}" destId="{1C2226F4-291A-1E4B-97B1-EC3D38904E14}" srcOrd="1" destOrd="0" parTransId="{F6003617-B049-C44F-BAB6-A7CBD074E715}" sibTransId="{59182AFD-FCD1-FB4A-BB6D-38773B34A8DB}"/>
    <dgm:cxn modelId="{115AC2D6-AA9D-8245-93A4-2D7C8B223F97}" srcId="{3918F218-5963-6143-840E-2D06B4C8AA88}" destId="{5AA69DAD-5F29-3A4E-97E1-E81C1DE20BD7}" srcOrd="2" destOrd="0" parTransId="{A9B85912-0024-1D4D-8A52-D39499DA0E9B}" sibTransId="{B8D6A219-A96E-C946-9462-F06A874F4689}"/>
    <dgm:cxn modelId="{98F898D9-4042-FE49-BA37-68AC1C87DFBB}" srcId="{533DD8CA-37D4-8747-88A3-359260C3B19C}" destId="{3918F218-5963-6143-840E-2D06B4C8AA88}" srcOrd="0" destOrd="0" parTransId="{23B60AA3-0738-D444-BB62-E4573D714E60}" sibTransId="{86EB99D0-1C05-DC43-B301-CCA0F8253DAC}"/>
    <dgm:cxn modelId="{6974266D-D7A3-D340-9C90-DEF11CE123FD}" type="presParOf" srcId="{381D5560-5EDB-2843-B64E-6DE7EF42B93C}" destId="{9935D531-ECE0-C849-85F8-CA29FE05581E}" srcOrd="0" destOrd="0" presId="urn:microsoft.com/office/officeart/2005/8/layout/orgChart1"/>
    <dgm:cxn modelId="{D084A37D-D0A3-C649-880A-85C774ECA0D0}" type="presParOf" srcId="{9935D531-ECE0-C849-85F8-CA29FE05581E}" destId="{E8877CAF-D0FF-BD45-9E24-CEA25D1D38E4}" srcOrd="0" destOrd="0" presId="urn:microsoft.com/office/officeart/2005/8/layout/orgChart1"/>
    <dgm:cxn modelId="{70679A21-79FE-8C41-87E4-B64BB9EFD17A}" type="presParOf" srcId="{E8877CAF-D0FF-BD45-9E24-CEA25D1D38E4}" destId="{0EFB3FFB-72CB-A84A-BC3B-9E5A6267ABFE}" srcOrd="0" destOrd="0" presId="urn:microsoft.com/office/officeart/2005/8/layout/orgChart1"/>
    <dgm:cxn modelId="{8B9D346F-87D4-254A-A9FE-7351380DFD20}" type="presParOf" srcId="{E8877CAF-D0FF-BD45-9E24-CEA25D1D38E4}" destId="{3C6DAD68-6686-5C41-BF34-075E0102392D}" srcOrd="1" destOrd="0" presId="urn:microsoft.com/office/officeart/2005/8/layout/orgChart1"/>
    <dgm:cxn modelId="{881DE1B4-FC34-904F-A8AB-634BD5239B6C}" type="presParOf" srcId="{9935D531-ECE0-C849-85F8-CA29FE05581E}" destId="{03DFFF27-1725-2A4D-9338-B3AB6777874C}" srcOrd="1" destOrd="0" presId="urn:microsoft.com/office/officeart/2005/8/layout/orgChart1"/>
    <dgm:cxn modelId="{3B9C5577-CC59-F04E-B6E0-A0CD9578860E}" type="presParOf" srcId="{03DFFF27-1725-2A4D-9338-B3AB6777874C}" destId="{55F2ED15-C699-2B4E-8467-CB567613391C}" srcOrd="0" destOrd="0" presId="urn:microsoft.com/office/officeart/2005/8/layout/orgChart1"/>
    <dgm:cxn modelId="{98ADC2A6-87E3-044F-A22D-82DCBED39AD6}" type="presParOf" srcId="{03DFFF27-1725-2A4D-9338-B3AB6777874C}" destId="{50405FCD-7B62-5642-A0E1-B74CD4222DD5}" srcOrd="1" destOrd="0" presId="urn:microsoft.com/office/officeart/2005/8/layout/orgChart1"/>
    <dgm:cxn modelId="{D3896C67-A8A3-0246-806C-927048704E25}" type="presParOf" srcId="{50405FCD-7B62-5642-A0E1-B74CD4222DD5}" destId="{8704669D-B37B-FA40-94D1-B2EC3624F02D}" srcOrd="0" destOrd="0" presId="urn:microsoft.com/office/officeart/2005/8/layout/orgChart1"/>
    <dgm:cxn modelId="{B5D38D13-6A80-4149-AD85-42185E2C4FDA}" type="presParOf" srcId="{8704669D-B37B-FA40-94D1-B2EC3624F02D}" destId="{BEB0CF66-C33A-814F-942A-B5DF6441FFC9}" srcOrd="0" destOrd="0" presId="urn:microsoft.com/office/officeart/2005/8/layout/orgChart1"/>
    <dgm:cxn modelId="{E8EA9B87-48F7-BE4C-A2A6-B28153DBBFCF}" type="presParOf" srcId="{8704669D-B37B-FA40-94D1-B2EC3624F02D}" destId="{D71AEBB6-09B9-8844-BBA0-D0EB136F640B}" srcOrd="1" destOrd="0" presId="urn:microsoft.com/office/officeart/2005/8/layout/orgChart1"/>
    <dgm:cxn modelId="{8352BC84-7F02-8240-B776-AC90A5DA49A4}" type="presParOf" srcId="{50405FCD-7B62-5642-A0E1-B74CD4222DD5}" destId="{FF50368B-68C5-7F48-8D60-0C469453DF69}" srcOrd="1" destOrd="0" presId="urn:microsoft.com/office/officeart/2005/8/layout/orgChart1"/>
    <dgm:cxn modelId="{352D5733-59CD-1746-94B1-1E8D93F8E43E}" type="presParOf" srcId="{50405FCD-7B62-5642-A0E1-B74CD4222DD5}" destId="{58743167-2D66-9C4A-B815-8895C118FF22}" srcOrd="2" destOrd="0" presId="urn:microsoft.com/office/officeart/2005/8/layout/orgChart1"/>
    <dgm:cxn modelId="{23F6EDAB-F5BD-474C-ABE6-7B40446F7160}" type="presParOf" srcId="{03DFFF27-1725-2A4D-9338-B3AB6777874C}" destId="{9770BDC2-C168-0A48-898D-0EEABF767ECD}" srcOrd="2" destOrd="0" presId="urn:microsoft.com/office/officeart/2005/8/layout/orgChart1"/>
    <dgm:cxn modelId="{3084057E-2609-2840-B8D4-1816A4E1801F}" type="presParOf" srcId="{03DFFF27-1725-2A4D-9338-B3AB6777874C}" destId="{7E57CD76-12F0-CB43-82C1-141D2DB43100}" srcOrd="3" destOrd="0" presId="urn:microsoft.com/office/officeart/2005/8/layout/orgChart1"/>
    <dgm:cxn modelId="{653AE678-34DE-864F-8634-5C065158400A}" type="presParOf" srcId="{7E57CD76-12F0-CB43-82C1-141D2DB43100}" destId="{C9F1DE52-B497-204A-9E42-B4DEA8D10A8A}" srcOrd="0" destOrd="0" presId="urn:microsoft.com/office/officeart/2005/8/layout/orgChart1"/>
    <dgm:cxn modelId="{DA313E9D-1653-E24B-A8CF-F0B79E0E4991}" type="presParOf" srcId="{C9F1DE52-B497-204A-9E42-B4DEA8D10A8A}" destId="{44A6EFA8-B255-2941-8AF9-E43F9796BE2E}" srcOrd="0" destOrd="0" presId="urn:microsoft.com/office/officeart/2005/8/layout/orgChart1"/>
    <dgm:cxn modelId="{4FB9F612-42CD-244D-B858-DDA8794FD74E}" type="presParOf" srcId="{C9F1DE52-B497-204A-9E42-B4DEA8D10A8A}" destId="{5B7C0080-0E20-CE46-BD15-551E7930E869}" srcOrd="1" destOrd="0" presId="urn:microsoft.com/office/officeart/2005/8/layout/orgChart1"/>
    <dgm:cxn modelId="{C4ECBE70-517A-8641-8F51-BC29EC5378A0}" type="presParOf" srcId="{7E57CD76-12F0-CB43-82C1-141D2DB43100}" destId="{356E4EB6-C8C0-094A-B546-F4F98A6DF1EF}" srcOrd="1" destOrd="0" presId="urn:microsoft.com/office/officeart/2005/8/layout/orgChart1"/>
    <dgm:cxn modelId="{7FBCBB24-07D1-014B-B064-87B762D8FCD0}" type="presParOf" srcId="{7E57CD76-12F0-CB43-82C1-141D2DB43100}" destId="{2ABFD49E-0D9A-2849-9169-F5C5DC0DDB65}" srcOrd="2" destOrd="0" presId="urn:microsoft.com/office/officeart/2005/8/layout/orgChart1"/>
    <dgm:cxn modelId="{871305D9-4B61-FF42-9356-7B25E2D43478}" type="presParOf" srcId="{03DFFF27-1725-2A4D-9338-B3AB6777874C}" destId="{43F4BB72-B31D-3E46-AE74-0B237E425975}" srcOrd="4" destOrd="0" presId="urn:microsoft.com/office/officeart/2005/8/layout/orgChart1"/>
    <dgm:cxn modelId="{89E120C4-B9FB-0E4F-A4AC-D604C1D7F26F}" type="presParOf" srcId="{03DFFF27-1725-2A4D-9338-B3AB6777874C}" destId="{DEAD81EA-1F4F-1842-A38F-51D5045AED43}" srcOrd="5" destOrd="0" presId="urn:microsoft.com/office/officeart/2005/8/layout/orgChart1"/>
    <dgm:cxn modelId="{39E39359-ADA6-7744-AF3B-25F4563B97D5}" type="presParOf" srcId="{DEAD81EA-1F4F-1842-A38F-51D5045AED43}" destId="{67C6E074-F6FD-6549-B9B7-E9F1FE20AE37}" srcOrd="0" destOrd="0" presId="urn:microsoft.com/office/officeart/2005/8/layout/orgChart1"/>
    <dgm:cxn modelId="{2FFF611C-82A8-3C4E-A7E8-0324EE93DE98}" type="presParOf" srcId="{67C6E074-F6FD-6549-B9B7-E9F1FE20AE37}" destId="{28614B07-8592-2846-ACD6-E0178A3AB635}" srcOrd="0" destOrd="0" presId="urn:microsoft.com/office/officeart/2005/8/layout/orgChart1"/>
    <dgm:cxn modelId="{DFD7972B-ED42-9349-8B45-02641D572585}" type="presParOf" srcId="{67C6E074-F6FD-6549-B9B7-E9F1FE20AE37}" destId="{A284CEE7-78FB-6944-9E18-319D66E4DFA9}" srcOrd="1" destOrd="0" presId="urn:microsoft.com/office/officeart/2005/8/layout/orgChart1"/>
    <dgm:cxn modelId="{C62879F1-1D16-F043-8B00-64862F37D1C6}" type="presParOf" srcId="{DEAD81EA-1F4F-1842-A38F-51D5045AED43}" destId="{1F24AFD6-E253-5E44-BCBD-FE5C303619E8}" srcOrd="1" destOrd="0" presId="urn:microsoft.com/office/officeart/2005/8/layout/orgChart1"/>
    <dgm:cxn modelId="{DB3DB9E6-0C37-6A43-A0D5-DE8F00D960EC}" type="presParOf" srcId="{DEAD81EA-1F4F-1842-A38F-51D5045AED43}" destId="{E3453451-103E-4A48-B7C3-3FEBB2B68388}" srcOrd="2" destOrd="0" presId="urn:microsoft.com/office/officeart/2005/8/layout/orgChart1"/>
    <dgm:cxn modelId="{F7DBD706-73D9-5146-A69F-03C0B86C5B90}" type="presParOf" srcId="{9935D531-ECE0-C849-85F8-CA29FE05581E}" destId="{17A1626B-E72E-184A-A389-7F590E74509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EA75FD-8233-FC4B-B035-D1DA9C5265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DF8D69-D94E-D344-AA28-DEA31774BEBC}">
      <dgm:prSet custT="1"/>
      <dgm:spPr>
        <a:noFill/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Iteratives Arbeiten in </a:t>
          </a:r>
          <a:r>
            <a:rPr lang="en-GB" sz="2800" dirty="0" err="1">
              <a:solidFill>
                <a:schemeClr val="tx1"/>
              </a:solidFill>
            </a:rPr>
            <a:t>kurzen</a:t>
          </a:r>
          <a:r>
            <a:rPr lang="en-GB" sz="2800" dirty="0">
              <a:solidFill>
                <a:schemeClr val="tx1"/>
              </a:solidFill>
            </a:rPr>
            <a:t> </a:t>
          </a:r>
          <a:r>
            <a:rPr lang="en-GB" sz="2800" dirty="0" err="1">
              <a:solidFill>
                <a:schemeClr val="tx1"/>
              </a:solidFill>
            </a:rPr>
            <a:t>Zyklen</a:t>
          </a:r>
          <a:endParaRPr lang="en-DE" sz="2800" dirty="0">
            <a:solidFill>
              <a:schemeClr val="tx1"/>
            </a:solidFill>
          </a:endParaRPr>
        </a:p>
      </dgm:t>
    </dgm:pt>
    <dgm:pt modelId="{E38A6AC3-007A-1D4C-8E7E-7F6AA08E3675}" type="parTrans" cxnId="{7725E7BF-E54F-A141-9A8F-6235BC9286EB}">
      <dgm:prSet/>
      <dgm:spPr/>
      <dgm:t>
        <a:bodyPr/>
        <a:lstStyle/>
        <a:p>
          <a:endParaRPr lang="en-GB"/>
        </a:p>
      </dgm:t>
    </dgm:pt>
    <dgm:pt modelId="{885D9530-4316-4242-A5B2-1ECC0F394379}" type="sibTrans" cxnId="{7725E7BF-E54F-A141-9A8F-6235BC9286EB}">
      <dgm:prSet/>
      <dgm:spPr/>
      <dgm:t>
        <a:bodyPr/>
        <a:lstStyle/>
        <a:p>
          <a:endParaRPr lang="en-GB"/>
        </a:p>
      </dgm:t>
    </dgm:pt>
    <dgm:pt modelId="{F75FFE67-73E3-784D-B3FA-93ECD209C710}">
      <dgm:prSet custT="1"/>
      <dgm:spPr>
        <a:noFill/>
      </dgm:spPr>
      <dgm:t>
        <a:bodyPr/>
        <a:lstStyle/>
        <a:p>
          <a:r>
            <a:rPr lang="en-GB" sz="2800" dirty="0" err="1">
              <a:solidFill>
                <a:schemeClr val="tx1"/>
              </a:solidFill>
            </a:rPr>
            <a:t>Fokus</a:t>
          </a:r>
          <a:r>
            <a:rPr lang="en-GB" sz="2800" dirty="0">
              <a:solidFill>
                <a:schemeClr val="tx1"/>
              </a:solidFill>
            </a:rPr>
            <a:t> auf </a:t>
          </a:r>
          <a:r>
            <a:rPr lang="en-GB" sz="2800" dirty="0" err="1">
              <a:solidFill>
                <a:schemeClr val="tx1"/>
              </a:solidFill>
            </a:rPr>
            <a:t>Kundenbedürfnisse</a:t>
          </a:r>
          <a:r>
            <a:rPr lang="en-GB" sz="2800" dirty="0">
              <a:solidFill>
                <a:schemeClr val="tx1"/>
              </a:solidFill>
            </a:rPr>
            <a:t> und Feedback</a:t>
          </a:r>
          <a:endParaRPr lang="en-DE" sz="2800" dirty="0">
            <a:solidFill>
              <a:schemeClr val="tx1"/>
            </a:solidFill>
          </a:endParaRPr>
        </a:p>
      </dgm:t>
    </dgm:pt>
    <dgm:pt modelId="{B02E1218-634B-2F49-B308-7C08C54BCEF3}" type="parTrans" cxnId="{9075211F-72FC-774D-8656-25323315AD6C}">
      <dgm:prSet/>
      <dgm:spPr/>
      <dgm:t>
        <a:bodyPr/>
        <a:lstStyle/>
        <a:p>
          <a:endParaRPr lang="en-GB"/>
        </a:p>
      </dgm:t>
    </dgm:pt>
    <dgm:pt modelId="{B571E9C7-E7D1-6747-82C1-77F2BAB98078}" type="sibTrans" cxnId="{9075211F-72FC-774D-8656-25323315AD6C}">
      <dgm:prSet/>
      <dgm:spPr/>
      <dgm:t>
        <a:bodyPr/>
        <a:lstStyle/>
        <a:p>
          <a:endParaRPr lang="en-GB"/>
        </a:p>
      </dgm:t>
    </dgm:pt>
    <dgm:pt modelId="{06B2C5CF-AD7C-1D45-8304-E35EE49960F4}">
      <dgm:prSet custT="1"/>
      <dgm:spPr>
        <a:noFill/>
      </dgm:spPr>
      <dgm:t>
        <a:bodyPr/>
        <a:lstStyle/>
        <a:p>
          <a:r>
            <a:rPr lang="en-GB" sz="2800" dirty="0" err="1">
              <a:solidFill>
                <a:schemeClr val="tx1"/>
              </a:solidFill>
            </a:rPr>
            <a:t>Flexibel</a:t>
          </a:r>
          <a:r>
            <a:rPr lang="en-GB" sz="2800" dirty="0">
              <a:solidFill>
                <a:schemeClr val="tx1"/>
              </a:solidFill>
            </a:rPr>
            <a:t> auf </a:t>
          </a:r>
          <a:r>
            <a:rPr lang="en-GB" sz="2800" dirty="0" err="1">
              <a:solidFill>
                <a:schemeClr val="tx1"/>
              </a:solidFill>
            </a:rPr>
            <a:t>Veränderungen</a:t>
          </a:r>
          <a:r>
            <a:rPr lang="en-GB" sz="2800" dirty="0">
              <a:solidFill>
                <a:schemeClr val="tx1"/>
              </a:solidFill>
            </a:rPr>
            <a:t> </a:t>
          </a:r>
          <a:r>
            <a:rPr lang="en-GB" sz="2800" dirty="0" err="1">
              <a:solidFill>
                <a:schemeClr val="tx1"/>
              </a:solidFill>
            </a:rPr>
            <a:t>reagieren</a:t>
          </a:r>
          <a:endParaRPr lang="en-DE" sz="2800" dirty="0">
            <a:solidFill>
              <a:schemeClr val="tx1"/>
            </a:solidFill>
          </a:endParaRPr>
        </a:p>
      </dgm:t>
    </dgm:pt>
    <dgm:pt modelId="{1BD1612B-AF19-644C-8E8C-05808F2799C2}" type="parTrans" cxnId="{76D11797-9E68-E44B-B464-B15F089CB6EC}">
      <dgm:prSet/>
      <dgm:spPr/>
      <dgm:t>
        <a:bodyPr/>
        <a:lstStyle/>
        <a:p>
          <a:endParaRPr lang="en-GB"/>
        </a:p>
      </dgm:t>
    </dgm:pt>
    <dgm:pt modelId="{C4868FB1-4B8B-BC43-A766-986FF62F46A1}" type="sibTrans" cxnId="{76D11797-9E68-E44B-B464-B15F089CB6EC}">
      <dgm:prSet/>
      <dgm:spPr/>
      <dgm:t>
        <a:bodyPr/>
        <a:lstStyle/>
        <a:p>
          <a:endParaRPr lang="en-GB"/>
        </a:p>
      </dgm:t>
    </dgm:pt>
    <dgm:pt modelId="{133D4F54-8D1A-C74F-B83B-D9D5B55994D4}">
      <dgm:prSet custT="1"/>
      <dgm:spPr>
        <a:noFill/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Zusammenarbeit </a:t>
          </a:r>
          <a:r>
            <a:rPr lang="en-GB" sz="2800" dirty="0" err="1">
              <a:solidFill>
                <a:schemeClr val="tx1"/>
              </a:solidFill>
            </a:rPr>
            <a:t>im</a:t>
          </a:r>
          <a:r>
            <a:rPr lang="en-GB" sz="2800" dirty="0">
              <a:solidFill>
                <a:schemeClr val="tx1"/>
              </a:solidFill>
            </a:rPr>
            <a:t> Team </a:t>
          </a:r>
          <a:r>
            <a:rPr lang="en-GB" sz="2800" dirty="0" err="1">
              <a:solidFill>
                <a:schemeClr val="tx1"/>
              </a:solidFill>
            </a:rPr>
            <a:t>visualisieren</a:t>
          </a:r>
          <a:endParaRPr lang="en-DE" sz="2800" dirty="0">
            <a:solidFill>
              <a:schemeClr val="tx1"/>
            </a:solidFill>
          </a:endParaRPr>
        </a:p>
      </dgm:t>
    </dgm:pt>
    <dgm:pt modelId="{6C23196D-0969-F446-B9B2-A553D4489689}" type="parTrans" cxnId="{17167E60-19BA-0641-A26D-1CCDC9F513DE}">
      <dgm:prSet/>
      <dgm:spPr/>
      <dgm:t>
        <a:bodyPr/>
        <a:lstStyle/>
        <a:p>
          <a:endParaRPr lang="en-GB"/>
        </a:p>
      </dgm:t>
    </dgm:pt>
    <dgm:pt modelId="{6B0598DB-AF12-1E42-AF27-E24FBD03808A}" type="sibTrans" cxnId="{17167E60-19BA-0641-A26D-1CCDC9F513DE}">
      <dgm:prSet/>
      <dgm:spPr/>
      <dgm:t>
        <a:bodyPr/>
        <a:lstStyle/>
        <a:p>
          <a:endParaRPr lang="en-GB"/>
        </a:p>
      </dgm:t>
    </dgm:pt>
    <dgm:pt modelId="{E82FEB35-C542-4C4D-9421-34370D6CEA89}" type="pres">
      <dgm:prSet presAssocID="{47EA75FD-8233-FC4B-B035-D1DA9C526504}" presName="linear" presStyleCnt="0">
        <dgm:presLayoutVars>
          <dgm:animLvl val="lvl"/>
          <dgm:resizeHandles val="exact"/>
        </dgm:presLayoutVars>
      </dgm:prSet>
      <dgm:spPr/>
    </dgm:pt>
    <dgm:pt modelId="{95C8A295-6F58-F14D-9F43-656423C3CCE6}" type="pres">
      <dgm:prSet presAssocID="{68DF8D69-D94E-D344-AA28-DEA31774BEB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FD7228-D0DA-3246-B459-C5B8A1BFEEA7}" type="pres">
      <dgm:prSet presAssocID="{885D9530-4316-4242-A5B2-1ECC0F394379}" presName="spacer" presStyleCnt="0"/>
      <dgm:spPr/>
    </dgm:pt>
    <dgm:pt modelId="{6D49A052-3DF6-264B-8E5D-816546174D34}" type="pres">
      <dgm:prSet presAssocID="{F75FFE67-73E3-784D-B3FA-93ECD209C7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6781E9-5D78-8747-841D-F7921EC46B08}" type="pres">
      <dgm:prSet presAssocID="{B571E9C7-E7D1-6747-82C1-77F2BAB98078}" presName="spacer" presStyleCnt="0"/>
      <dgm:spPr/>
    </dgm:pt>
    <dgm:pt modelId="{FA83BCF8-A477-D64B-B420-CE31A694B725}" type="pres">
      <dgm:prSet presAssocID="{06B2C5CF-AD7C-1D45-8304-E35EE49960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7D0477-C3B3-8044-9615-C99DEA694464}" type="pres">
      <dgm:prSet presAssocID="{C4868FB1-4B8B-BC43-A766-986FF62F46A1}" presName="spacer" presStyleCnt="0"/>
      <dgm:spPr/>
    </dgm:pt>
    <dgm:pt modelId="{1944FFFC-821B-8D42-8187-897DC3CC904B}" type="pres">
      <dgm:prSet presAssocID="{133D4F54-8D1A-C74F-B83B-D9D5B55994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75211F-72FC-774D-8656-25323315AD6C}" srcId="{47EA75FD-8233-FC4B-B035-D1DA9C526504}" destId="{F75FFE67-73E3-784D-B3FA-93ECD209C710}" srcOrd="1" destOrd="0" parTransId="{B02E1218-634B-2F49-B308-7C08C54BCEF3}" sibTransId="{B571E9C7-E7D1-6747-82C1-77F2BAB98078}"/>
    <dgm:cxn modelId="{C0C33F21-7365-CA4E-B37E-AA41B21CA226}" type="presOf" srcId="{68DF8D69-D94E-D344-AA28-DEA31774BEBC}" destId="{95C8A295-6F58-F14D-9F43-656423C3CCE6}" srcOrd="0" destOrd="0" presId="urn:microsoft.com/office/officeart/2005/8/layout/vList2"/>
    <dgm:cxn modelId="{5DD31A22-179F-AE4B-BDAD-AACD7402D8AE}" type="presOf" srcId="{F75FFE67-73E3-784D-B3FA-93ECD209C710}" destId="{6D49A052-3DF6-264B-8E5D-816546174D34}" srcOrd="0" destOrd="0" presId="urn:microsoft.com/office/officeart/2005/8/layout/vList2"/>
    <dgm:cxn modelId="{E7FEA854-380B-534F-847A-BBDFCD6952AA}" type="presOf" srcId="{47EA75FD-8233-FC4B-B035-D1DA9C526504}" destId="{E82FEB35-C542-4C4D-9421-34370D6CEA89}" srcOrd="0" destOrd="0" presId="urn:microsoft.com/office/officeart/2005/8/layout/vList2"/>
    <dgm:cxn modelId="{17167E60-19BA-0641-A26D-1CCDC9F513DE}" srcId="{47EA75FD-8233-FC4B-B035-D1DA9C526504}" destId="{133D4F54-8D1A-C74F-B83B-D9D5B55994D4}" srcOrd="3" destOrd="0" parTransId="{6C23196D-0969-F446-B9B2-A553D4489689}" sibTransId="{6B0598DB-AF12-1E42-AF27-E24FBD03808A}"/>
    <dgm:cxn modelId="{76D11797-9E68-E44B-B464-B15F089CB6EC}" srcId="{47EA75FD-8233-FC4B-B035-D1DA9C526504}" destId="{06B2C5CF-AD7C-1D45-8304-E35EE49960F4}" srcOrd="2" destOrd="0" parTransId="{1BD1612B-AF19-644C-8E8C-05808F2799C2}" sibTransId="{C4868FB1-4B8B-BC43-A766-986FF62F46A1}"/>
    <dgm:cxn modelId="{7725E7BF-E54F-A141-9A8F-6235BC9286EB}" srcId="{47EA75FD-8233-FC4B-B035-D1DA9C526504}" destId="{68DF8D69-D94E-D344-AA28-DEA31774BEBC}" srcOrd="0" destOrd="0" parTransId="{E38A6AC3-007A-1D4C-8E7E-7F6AA08E3675}" sibTransId="{885D9530-4316-4242-A5B2-1ECC0F394379}"/>
    <dgm:cxn modelId="{5731B2D8-1CA8-8146-BD3F-DEB260F427E0}" type="presOf" srcId="{133D4F54-8D1A-C74F-B83B-D9D5B55994D4}" destId="{1944FFFC-821B-8D42-8187-897DC3CC904B}" srcOrd="0" destOrd="0" presId="urn:microsoft.com/office/officeart/2005/8/layout/vList2"/>
    <dgm:cxn modelId="{24AB7AEC-8315-4F46-81C2-993D48283667}" type="presOf" srcId="{06B2C5CF-AD7C-1D45-8304-E35EE49960F4}" destId="{FA83BCF8-A477-D64B-B420-CE31A694B725}" srcOrd="0" destOrd="0" presId="urn:microsoft.com/office/officeart/2005/8/layout/vList2"/>
    <dgm:cxn modelId="{1B0A3384-25C1-5245-B7F0-2CEC3D86F743}" type="presParOf" srcId="{E82FEB35-C542-4C4D-9421-34370D6CEA89}" destId="{95C8A295-6F58-F14D-9F43-656423C3CCE6}" srcOrd="0" destOrd="0" presId="urn:microsoft.com/office/officeart/2005/8/layout/vList2"/>
    <dgm:cxn modelId="{A8F11DDF-5C79-A04F-8BB5-3DBD4B85302B}" type="presParOf" srcId="{E82FEB35-C542-4C4D-9421-34370D6CEA89}" destId="{6DFD7228-D0DA-3246-B459-C5B8A1BFEEA7}" srcOrd="1" destOrd="0" presId="urn:microsoft.com/office/officeart/2005/8/layout/vList2"/>
    <dgm:cxn modelId="{9DF01D13-EAFF-A441-8286-ABB093246B24}" type="presParOf" srcId="{E82FEB35-C542-4C4D-9421-34370D6CEA89}" destId="{6D49A052-3DF6-264B-8E5D-816546174D34}" srcOrd="2" destOrd="0" presId="urn:microsoft.com/office/officeart/2005/8/layout/vList2"/>
    <dgm:cxn modelId="{3DE63D04-DAC4-F947-A05F-98957015AEAC}" type="presParOf" srcId="{E82FEB35-C542-4C4D-9421-34370D6CEA89}" destId="{2A6781E9-5D78-8747-841D-F7921EC46B08}" srcOrd="3" destOrd="0" presId="urn:microsoft.com/office/officeart/2005/8/layout/vList2"/>
    <dgm:cxn modelId="{E03FC2C5-5241-4544-80BE-1264A6195D4B}" type="presParOf" srcId="{E82FEB35-C542-4C4D-9421-34370D6CEA89}" destId="{FA83BCF8-A477-D64B-B420-CE31A694B725}" srcOrd="4" destOrd="0" presId="urn:microsoft.com/office/officeart/2005/8/layout/vList2"/>
    <dgm:cxn modelId="{183F6D8C-115F-5F45-92D7-5F896C7E845C}" type="presParOf" srcId="{E82FEB35-C542-4C4D-9421-34370D6CEA89}" destId="{A67D0477-C3B3-8044-9615-C99DEA694464}" srcOrd="5" destOrd="0" presId="urn:microsoft.com/office/officeart/2005/8/layout/vList2"/>
    <dgm:cxn modelId="{D7A47CCA-7097-5E49-9141-3BFC62B412A3}" type="presParOf" srcId="{E82FEB35-C542-4C4D-9421-34370D6CEA89}" destId="{1944FFFC-821B-8D42-8187-897DC3CC904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B6EA7-4D79-6146-B676-27D3FFF1F4E5}">
      <dsp:nvSpPr>
        <dsp:cNvPr id="0" name=""/>
        <dsp:cNvSpPr/>
      </dsp:nvSpPr>
      <dsp:spPr>
        <a:xfrm>
          <a:off x="3813514" y="3580139"/>
          <a:ext cx="253724" cy="966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862" y="0"/>
              </a:lnTo>
              <a:lnTo>
                <a:pt x="126862" y="966939"/>
              </a:lnTo>
              <a:lnTo>
                <a:pt x="253724" y="96693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5385" y="4038617"/>
        <a:ext cx="49983" cy="49983"/>
      </dsp:txXfrm>
    </dsp:sp>
    <dsp:sp modelId="{9F247BF3-8B7F-5542-8B00-56BF34A827DE}">
      <dsp:nvSpPr>
        <dsp:cNvPr id="0" name=""/>
        <dsp:cNvSpPr/>
      </dsp:nvSpPr>
      <dsp:spPr>
        <a:xfrm>
          <a:off x="3813514" y="3580139"/>
          <a:ext cx="253724" cy="483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862" y="0"/>
              </a:lnTo>
              <a:lnTo>
                <a:pt x="126862" y="483469"/>
              </a:lnTo>
              <a:lnTo>
                <a:pt x="253724" y="48346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26726" y="3808224"/>
        <a:ext cx="27300" cy="27300"/>
      </dsp:txXfrm>
    </dsp:sp>
    <dsp:sp modelId="{90F4D6F8-D58C-8F49-87CD-AE0B13AAC5A8}">
      <dsp:nvSpPr>
        <dsp:cNvPr id="0" name=""/>
        <dsp:cNvSpPr/>
      </dsp:nvSpPr>
      <dsp:spPr>
        <a:xfrm>
          <a:off x="3813514" y="3534419"/>
          <a:ext cx="253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724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34033" y="3573796"/>
        <a:ext cx="12686" cy="12686"/>
      </dsp:txXfrm>
    </dsp:sp>
    <dsp:sp modelId="{4E27C5DA-95FC-B24A-B93F-87536E5D7310}">
      <dsp:nvSpPr>
        <dsp:cNvPr id="0" name=""/>
        <dsp:cNvSpPr/>
      </dsp:nvSpPr>
      <dsp:spPr>
        <a:xfrm>
          <a:off x="3813514" y="3096670"/>
          <a:ext cx="253724" cy="483469"/>
        </a:xfrm>
        <a:custGeom>
          <a:avLst/>
          <a:gdLst/>
          <a:ahLst/>
          <a:cxnLst/>
          <a:rect l="0" t="0" r="0" b="0"/>
          <a:pathLst>
            <a:path>
              <a:moveTo>
                <a:pt x="0" y="483469"/>
              </a:moveTo>
              <a:lnTo>
                <a:pt x="126862" y="483469"/>
              </a:lnTo>
              <a:lnTo>
                <a:pt x="126862" y="0"/>
              </a:lnTo>
              <a:lnTo>
                <a:pt x="253724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26726" y="3324755"/>
        <a:ext cx="27300" cy="27300"/>
      </dsp:txXfrm>
    </dsp:sp>
    <dsp:sp modelId="{ACCAF9F9-093A-8449-926C-8E7A680A2967}">
      <dsp:nvSpPr>
        <dsp:cNvPr id="0" name=""/>
        <dsp:cNvSpPr/>
      </dsp:nvSpPr>
      <dsp:spPr>
        <a:xfrm>
          <a:off x="3813514" y="2613200"/>
          <a:ext cx="253724" cy="966939"/>
        </a:xfrm>
        <a:custGeom>
          <a:avLst/>
          <a:gdLst/>
          <a:ahLst/>
          <a:cxnLst/>
          <a:rect l="0" t="0" r="0" b="0"/>
          <a:pathLst>
            <a:path>
              <a:moveTo>
                <a:pt x="0" y="966939"/>
              </a:moveTo>
              <a:lnTo>
                <a:pt x="126862" y="966939"/>
              </a:lnTo>
              <a:lnTo>
                <a:pt x="126862" y="0"/>
              </a:lnTo>
              <a:lnTo>
                <a:pt x="253724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5385" y="3071678"/>
        <a:ext cx="49983" cy="49983"/>
      </dsp:txXfrm>
    </dsp:sp>
    <dsp:sp modelId="{1BD9CF2C-A264-3743-82DA-1EB11F7A7AC0}">
      <dsp:nvSpPr>
        <dsp:cNvPr id="0" name=""/>
        <dsp:cNvSpPr/>
      </dsp:nvSpPr>
      <dsp:spPr>
        <a:xfrm>
          <a:off x="2291164" y="2371465"/>
          <a:ext cx="253724" cy="120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862" y="0"/>
              </a:lnTo>
              <a:lnTo>
                <a:pt x="126862" y="1208674"/>
              </a:lnTo>
              <a:lnTo>
                <a:pt x="253724" y="120867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87151" y="2944927"/>
        <a:ext cx="61750" cy="61750"/>
      </dsp:txXfrm>
    </dsp:sp>
    <dsp:sp modelId="{23084C54-0D6F-DB4E-8C16-328B312D46F6}">
      <dsp:nvSpPr>
        <dsp:cNvPr id="0" name=""/>
        <dsp:cNvSpPr/>
      </dsp:nvSpPr>
      <dsp:spPr>
        <a:xfrm>
          <a:off x="3813514" y="1162791"/>
          <a:ext cx="253724" cy="966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862" y="0"/>
              </a:lnTo>
              <a:lnTo>
                <a:pt x="126862" y="966939"/>
              </a:lnTo>
              <a:lnTo>
                <a:pt x="253724" y="96693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5385" y="1621268"/>
        <a:ext cx="49983" cy="49983"/>
      </dsp:txXfrm>
    </dsp:sp>
    <dsp:sp modelId="{DB940F44-421D-1648-B1B6-AFB235072B3E}">
      <dsp:nvSpPr>
        <dsp:cNvPr id="0" name=""/>
        <dsp:cNvSpPr/>
      </dsp:nvSpPr>
      <dsp:spPr>
        <a:xfrm>
          <a:off x="3813514" y="1162791"/>
          <a:ext cx="253724" cy="4834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862" y="0"/>
              </a:lnTo>
              <a:lnTo>
                <a:pt x="126862" y="483469"/>
              </a:lnTo>
              <a:lnTo>
                <a:pt x="253724" y="48346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26726" y="1390875"/>
        <a:ext cx="27300" cy="27300"/>
      </dsp:txXfrm>
    </dsp:sp>
    <dsp:sp modelId="{3B61A7AD-8389-2446-ACE9-92F6423260E6}">
      <dsp:nvSpPr>
        <dsp:cNvPr id="0" name=""/>
        <dsp:cNvSpPr/>
      </dsp:nvSpPr>
      <dsp:spPr>
        <a:xfrm>
          <a:off x="3813514" y="1117071"/>
          <a:ext cx="2537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724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34033" y="1156447"/>
        <a:ext cx="12686" cy="12686"/>
      </dsp:txXfrm>
    </dsp:sp>
    <dsp:sp modelId="{6E164E44-A0BF-FF4B-AD66-340C1383B4E9}">
      <dsp:nvSpPr>
        <dsp:cNvPr id="0" name=""/>
        <dsp:cNvSpPr/>
      </dsp:nvSpPr>
      <dsp:spPr>
        <a:xfrm>
          <a:off x="3813514" y="679321"/>
          <a:ext cx="253724" cy="483469"/>
        </a:xfrm>
        <a:custGeom>
          <a:avLst/>
          <a:gdLst/>
          <a:ahLst/>
          <a:cxnLst/>
          <a:rect l="0" t="0" r="0" b="0"/>
          <a:pathLst>
            <a:path>
              <a:moveTo>
                <a:pt x="0" y="483469"/>
              </a:moveTo>
              <a:lnTo>
                <a:pt x="126862" y="483469"/>
              </a:lnTo>
              <a:lnTo>
                <a:pt x="126862" y="0"/>
              </a:lnTo>
              <a:lnTo>
                <a:pt x="253724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26726" y="907406"/>
        <a:ext cx="27300" cy="27300"/>
      </dsp:txXfrm>
    </dsp:sp>
    <dsp:sp modelId="{A3C86936-FF70-804E-9B19-A88675F9852C}">
      <dsp:nvSpPr>
        <dsp:cNvPr id="0" name=""/>
        <dsp:cNvSpPr/>
      </dsp:nvSpPr>
      <dsp:spPr>
        <a:xfrm>
          <a:off x="3813514" y="195851"/>
          <a:ext cx="253724" cy="966939"/>
        </a:xfrm>
        <a:custGeom>
          <a:avLst/>
          <a:gdLst/>
          <a:ahLst/>
          <a:cxnLst/>
          <a:rect l="0" t="0" r="0" b="0"/>
          <a:pathLst>
            <a:path>
              <a:moveTo>
                <a:pt x="0" y="966939"/>
              </a:moveTo>
              <a:lnTo>
                <a:pt x="126862" y="966939"/>
              </a:lnTo>
              <a:lnTo>
                <a:pt x="126862" y="0"/>
              </a:lnTo>
              <a:lnTo>
                <a:pt x="253724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5385" y="654329"/>
        <a:ext cx="49983" cy="49983"/>
      </dsp:txXfrm>
    </dsp:sp>
    <dsp:sp modelId="{8A3A516E-AA0C-3B43-B071-8FA8165792CE}">
      <dsp:nvSpPr>
        <dsp:cNvPr id="0" name=""/>
        <dsp:cNvSpPr/>
      </dsp:nvSpPr>
      <dsp:spPr>
        <a:xfrm>
          <a:off x="2291164" y="1162791"/>
          <a:ext cx="253724" cy="1208674"/>
        </a:xfrm>
        <a:custGeom>
          <a:avLst/>
          <a:gdLst/>
          <a:ahLst/>
          <a:cxnLst/>
          <a:rect l="0" t="0" r="0" b="0"/>
          <a:pathLst>
            <a:path>
              <a:moveTo>
                <a:pt x="0" y="1208674"/>
              </a:moveTo>
              <a:lnTo>
                <a:pt x="126862" y="1208674"/>
              </a:lnTo>
              <a:lnTo>
                <a:pt x="126862" y="0"/>
              </a:lnTo>
              <a:lnTo>
                <a:pt x="253724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87151" y="1736252"/>
        <a:ext cx="61750" cy="61750"/>
      </dsp:txXfrm>
    </dsp:sp>
    <dsp:sp modelId="{B29A752C-2187-EF49-AB77-1BA77E84528E}">
      <dsp:nvSpPr>
        <dsp:cNvPr id="0" name=""/>
        <dsp:cNvSpPr/>
      </dsp:nvSpPr>
      <dsp:spPr>
        <a:xfrm rot="16200000">
          <a:off x="1079945" y="2178077"/>
          <a:ext cx="2035662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800" kern="1200"/>
            <a:t>Organisation</a:t>
          </a:r>
        </a:p>
      </dsp:txBody>
      <dsp:txXfrm>
        <a:off x="1079945" y="2178077"/>
        <a:ext cx="2035662" cy="386775"/>
      </dsp:txXfrm>
    </dsp:sp>
    <dsp:sp modelId="{896B78A2-2089-824B-8A1F-B9D89D7655F6}">
      <dsp:nvSpPr>
        <dsp:cNvPr id="0" name=""/>
        <dsp:cNvSpPr/>
      </dsp:nvSpPr>
      <dsp:spPr>
        <a:xfrm>
          <a:off x="2544889" y="969403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Projekt A</a:t>
          </a:r>
        </a:p>
      </dsp:txBody>
      <dsp:txXfrm>
        <a:off x="2544889" y="969403"/>
        <a:ext cx="1268624" cy="386775"/>
      </dsp:txXfrm>
    </dsp:sp>
    <dsp:sp modelId="{333A1274-CC9E-334F-A40A-50E1A4F7EB9E}">
      <dsp:nvSpPr>
        <dsp:cNvPr id="0" name=""/>
        <dsp:cNvSpPr/>
      </dsp:nvSpPr>
      <dsp:spPr>
        <a:xfrm>
          <a:off x="4067239" y="2463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Boards</a:t>
          </a:r>
        </a:p>
      </dsp:txBody>
      <dsp:txXfrm>
        <a:off x="4067239" y="2463"/>
        <a:ext cx="1268624" cy="386775"/>
      </dsp:txXfrm>
    </dsp:sp>
    <dsp:sp modelId="{EA9F25D5-4B74-834B-8620-4999F09647E4}">
      <dsp:nvSpPr>
        <dsp:cNvPr id="0" name=""/>
        <dsp:cNvSpPr/>
      </dsp:nvSpPr>
      <dsp:spPr>
        <a:xfrm>
          <a:off x="4067239" y="485933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Repos</a:t>
          </a:r>
        </a:p>
      </dsp:txBody>
      <dsp:txXfrm>
        <a:off x="4067239" y="485933"/>
        <a:ext cx="1268624" cy="386775"/>
      </dsp:txXfrm>
    </dsp:sp>
    <dsp:sp modelId="{DE73FA65-67B3-FC40-8933-876A5EDF22CF}">
      <dsp:nvSpPr>
        <dsp:cNvPr id="0" name=""/>
        <dsp:cNvSpPr/>
      </dsp:nvSpPr>
      <dsp:spPr>
        <a:xfrm>
          <a:off x="4067239" y="969403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Pipelines</a:t>
          </a:r>
        </a:p>
      </dsp:txBody>
      <dsp:txXfrm>
        <a:off x="4067239" y="969403"/>
        <a:ext cx="1268624" cy="386775"/>
      </dsp:txXfrm>
    </dsp:sp>
    <dsp:sp modelId="{0A452731-BF05-0B43-B322-1EFE2281AE53}">
      <dsp:nvSpPr>
        <dsp:cNvPr id="0" name=""/>
        <dsp:cNvSpPr/>
      </dsp:nvSpPr>
      <dsp:spPr>
        <a:xfrm>
          <a:off x="4067239" y="145287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Test Plans</a:t>
          </a:r>
        </a:p>
      </dsp:txBody>
      <dsp:txXfrm>
        <a:off x="4067239" y="1452872"/>
        <a:ext cx="1268624" cy="386775"/>
      </dsp:txXfrm>
    </dsp:sp>
    <dsp:sp modelId="{374CAA10-D33D-3F4C-BC2E-ACCB0B767390}">
      <dsp:nvSpPr>
        <dsp:cNvPr id="0" name=""/>
        <dsp:cNvSpPr/>
      </dsp:nvSpPr>
      <dsp:spPr>
        <a:xfrm>
          <a:off x="4067239" y="193634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Artifacts</a:t>
          </a:r>
        </a:p>
      </dsp:txBody>
      <dsp:txXfrm>
        <a:off x="4067239" y="1936342"/>
        <a:ext cx="1268624" cy="386775"/>
      </dsp:txXfrm>
    </dsp:sp>
    <dsp:sp modelId="{4046419F-A0A1-044A-961B-08189B374171}">
      <dsp:nvSpPr>
        <dsp:cNvPr id="0" name=""/>
        <dsp:cNvSpPr/>
      </dsp:nvSpPr>
      <dsp:spPr>
        <a:xfrm>
          <a:off x="2544889" y="338675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Projekt B</a:t>
          </a:r>
        </a:p>
      </dsp:txBody>
      <dsp:txXfrm>
        <a:off x="2544889" y="3386752"/>
        <a:ext cx="1268624" cy="386775"/>
      </dsp:txXfrm>
    </dsp:sp>
    <dsp:sp modelId="{68E108D4-F6A5-F14C-8FDE-D827291901D2}">
      <dsp:nvSpPr>
        <dsp:cNvPr id="0" name=""/>
        <dsp:cNvSpPr/>
      </dsp:nvSpPr>
      <dsp:spPr>
        <a:xfrm>
          <a:off x="4067239" y="241981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Boards</a:t>
          </a:r>
        </a:p>
      </dsp:txBody>
      <dsp:txXfrm>
        <a:off x="4067239" y="2419812"/>
        <a:ext cx="1268624" cy="386775"/>
      </dsp:txXfrm>
    </dsp:sp>
    <dsp:sp modelId="{C66B45CA-443E-2441-B0EE-CAEDF7C877A3}">
      <dsp:nvSpPr>
        <dsp:cNvPr id="0" name=""/>
        <dsp:cNvSpPr/>
      </dsp:nvSpPr>
      <dsp:spPr>
        <a:xfrm>
          <a:off x="4067239" y="290328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Repos</a:t>
          </a:r>
        </a:p>
      </dsp:txBody>
      <dsp:txXfrm>
        <a:off x="4067239" y="2903282"/>
        <a:ext cx="1268624" cy="386775"/>
      </dsp:txXfrm>
    </dsp:sp>
    <dsp:sp modelId="{AFEAC139-3B1F-9843-90BD-888DA57B83AC}">
      <dsp:nvSpPr>
        <dsp:cNvPr id="0" name=""/>
        <dsp:cNvSpPr/>
      </dsp:nvSpPr>
      <dsp:spPr>
        <a:xfrm>
          <a:off x="4067239" y="3386752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Pipelines</a:t>
          </a:r>
        </a:p>
      </dsp:txBody>
      <dsp:txXfrm>
        <a:off x="4067239" y="3386752"/>
        <a:ext cx="1268624" cy="386775"/>
      </dsp:txXfrm>
    </dsp:sp>
    <dsp:sp modelId="{7171BCD9-2567-D24F-9699-FA3F6470D4BE}">
      <dsp:nvSpPr>
        <dsp:cNvPr id="0" name=""/>
        <dsp:cNvSpPr/>
      </dsp:nvSpPr>
      <dsp:spPr>
        <a:xfrm>
          <a:off x="4067239" y="3870221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Test Plans</a:t>
          </a:r>
        </a:p>
      </dsp:txBody>
      <dsp:txXfrm>
        <a:off x="4067239" y="3870221"/>
        <a:ext cx="1268624" cy="386775"/>
      </dsp:txXfrm>
    </dsp:sp>
    <dsp:sp modelId="{26A3B12B-100E-FF47-9943-B807BC347570}">
      <dsp:nvSpPr>
        <dsp:cNvPr id="0" name=""/>
        <dsp:cNvSpPr/>
      </dsp:nvSpPr>
      <dsp:spPr>
        <a:xfrm>
          <a:off x="4067239" y="4353691"/>
          <a:ext cx="1268624" cy="3867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200" kern="1200" dirty="0"/>
            <a:t>Artifacts</a:t>
          </a:r>
        </a:p>
      </dsp:txBody>
      <dsp:txXfrm>
        <a:off x="4067239" y="4353691"/>
        <a:ext cx="1268624" cy="386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4BB72-B31D-3E46-AE74-0B237E425975}">
      <dsp:nvSpPr>
        <dsp:cNvPr id="0" name=""/>
        <dsp:cNvSpPr/>
      </dsp:nvSpPr>
      <dsp:spPr>
        <a:xfrm>
          <a:off x="3365810" y="1794401"/>
          <a:ext cx="2381335" cy="413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644"/>
              </a:lnTo>
              <a:lnTo>
                <a:pt x="2381335" y="206644"/>
              </a:lnTo>
              <a:lnTo>
                <a:pt x="2381335" y="4132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0BDC2-C168-0A48-898D-0EEABF767ECD}">
      <dsp:nvSpPr>
        <dsp:cNvPr id="0" name=""/>
        <dsp:cNvSpPr/>
      </dsp:nvSpPr>
      <dsp:spPr>
        <a:xfrm>
          <a:off x="3320090" y="1794401"/>
          <a:ext cx="91440" cy="4132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32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2ED15-C699-2B4E-8467-CB567613391C}">
      <dsp:nvSpPr>
        <dsp:cNvPr id="0" name=""/>
        <dsp:cNvSpPr/>
      </dsp:nvSpPr>
      <dsp:spPr>
        <a:xfrm>
          <a:off x="984474" y="1794401"/>
          <a:ext cx="2381335" cy="413289"/>
        </a:xfrm>
        <a:custGeom>
          <a:avLst/>
          <a:gdLst/>
          <a:ahLst/>
          <a:cxnLst/>
          <a:rect l="0" t="0" r="0" b="0"/>
          <a:pathLst>
            <a:path>
              <a:moveTo>
                <a:pt x="2381335" y="0"/>
              </a:moveTo>
              <a:lnTo>
                <a:pt x="2381335" y="206644"/>
              </a:lnTo>
              <a:lnTo>
                <a:pt x="0" y="206644"/>
              </a:lnTo>
              <a:lnTo>
                <a:pt x="0" y="41328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B3FFB-72CB-A84A-BC3B-9E5A6267ABFE}">
      <dsp:nvSpPr>
        <dsp:cNvPr id="0" name=""/>
        <dsp:cNvSpPr/>
      </dsp:nvSpPr>
      <dsp:spPr>
        <a:xfrm>
          <a:off x="2381787" y="810378"/>
          <a:ext cx="1968045" cy="98402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rgbClr val="4044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System-</a:t>
          </a:r>
          <a:r>
            <a:rPr lang="en-GB" sz="1800" b="1" kern="1200" dirty="0" err="1"/>
            <a:t>komponenten</a:t>
          </a:r>
          <a:endParaRPr lang="en-DE" sz="1800" b="1" kern="1200" dirty="0"/>
        </a:p>
      </dsp:txBody>
      <dsp:txXfrm>
        <a:off x="2381787" y="810378"/>
        <a:ext cx="1968045" cy="984022"/>
      </dsp:txXfrm>
    </dsp:sp>
    <dsp:sp modelId="{BEB0CF66-C33A-814F-942A-B5DF6441FFC9}">
      <dsp:nvSpPr>
        <dsp:cNvPr id="0" name=""/>
        <dsp:cNvSpPr/>
      </dsp:nvSpPr>
      <dsp:spPr>
        <a:xfrm>
          <a:off x="451" y="2207690"/>
          <a:ext cx="1968045" cy="98402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rgbClr val="4044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Firmen-</a:t>
          </a:r>
          <a:r>
            <a:rPr lang="en-GB" sz="1800" b="1" kern="1200" dirty="0" err="1"/>
            <a:t>Bestellportal</a:t>
          </a:r>
          <a:endParaRPr lang="en-DE" sz="1800" b="1" kern="1200" dirty="0"/>
        </a:p>
      </dsp:txBody>
      <dsp:txXfrm>
        <a:off x="451" y="2207690"/>
        <a:ext cx="1968045" cy="984022"/>
      </dsp:txXfrm>
    </dsp:sp>
    <dsp:sp modelId="{44A6EFA8-B255-2941-8AF9-E43F9796BE2E}">
      <dsp:nvSpPr>
        <dsp:cNvPr id="0" name=""/>
        <dsp:cNvSpPr/>
      </dsp:nvSpPr>
      <dsp:spPr>
        <a:xfrm>
          <a:off x="2381787" y="2207690"/>
          <a:ext cx="1968045" cy="98402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rgbClr val="4044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Backend </a:t>
          </a:r>
          <a:r>
            <a:rPr lang="en-GB" sz="1800" b="1" kern="1200" dirty="0" err="1"/>
            <a:t>inkl</a:t>
          </a:r>
          <a:r>
            <a:rPr lang="en-GB" sz="1800" b="1" kern="1200" dirty="0"/>
            <a:t>. API</a:t>
          </a:r>
          <a:endParaRPr lang="en-DE" sz="1800" b="1" kern="1200" dirty="0"/>
        </a:p>
      </dsp:txBody>
      <dsp:txXfrm>
        <a:off x="2381787" y="2207690"/>
        <a:ext cx="1968045" cy="984022"/>
      </dsp:txXfrm>
    </dsp:sp>
    <dsp:sp modelId="{28614B07-8592-2846-ACD6-E0178A3AB635}">
      <dsp:nvSpPr>
        <dsp:cNvPr id="0" name=""/>
        <dsp:cNvSpPr/>
      </dsp:nvSpPr>
      <dsp:spPr>
        <a:xfrm>
          <a:off x="4763123" y="2207690"/>
          <a:ext cx="1968045" cy="984022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rgbClr val="4044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Fahrer-App</a:t>
          </a:r>
          <a:endParaRPr lang="en-DE" sz="1800" b="1" kern="1200" dirty="0"/>
        </a:p>
      </dsp:txBody>
      <dsp:txXfrm>
        <a:off x="4763123" y="2207690"/>
        <a:ext cx="1968045" cy="984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8A295-6F58-F14D-9F43-656423C3CCE6}">
      <dsp:nvSpPr>
        <dsp:cNvPr id="0" name=""/>
        <dsp:cNvSpPr/>
      </dsp:nvSpPr>
      <dsp:spPr>
        <a:xfrm>
          <a:off x="0" y="21658"/>
          <a:ext cx="9131644" cy="861120"/>
        </a:xfrm>
        <a:prstGeom prst="round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Iteratives Arbeiten in </a:t>
          </a:r>
          <a:r>
            <a:rPr lang="en-GB" sz="2800" kern="1200" dirty="0" err="1">
              <a:solidFill>
                <a:schemeClr val="tx1"/>
              </a:solidFill>
            </a:rPr>
            <a:t>kurzen</a:t>
          </a:r>
          <a:r>
            <a:rPr lang="en-GB" sz="2800" kern="1200" dirty="0">
              <a:solidFill>
                <a:schemeClr val="tx1"/>
              </a:solidFill>
            </a:rPr>
            <a:t> </a:t>
          </a:r>
          <a:r>
            <a:rPr lang="en-GB" sz="2800" kern="1200" dirty="0" err="1">
              <a:solidFill>
                <a:schemeClr val="tx1"/>
              </a:solidFill>
            </a:rPr>
            <a:t>Zyklen</a:t>
          </a:r>
          <a:endParaRPr lang="en-DE" sz="2800" kern="1200" dirty="0">
            <a:solidFill>
              <a:schemeClr val="tx1"/>
            </a:solidFill>
          </a:endParaRPr>
        </a:p>
      </dsp:txBody>
      <dsp:txXfrm>
        <a:off x="42036" y="63694"/>
        <a:ext cx="9047572" cy="777048"/>
      </dsp:txXfrm>
    </dsp:sp>
    <dsp:sp modelId="{6D49A052-3DF6-264B-8E5D-816546174D34}">
      <dsp:nvSpPr>
        <dsp:cNvPr id="0" name=""/>
        <dsp:cNvSpPr/>
      </dsp:nvSpPr>
      <dsp:spPr>
        <a:xfrm>
          <a:off x="0" y="1015259"/>
          <a:ext cx="9131644" cy="861120"/>
        </a:xfrm>
        <a:prstGeom prst="round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>
              <a:solidFill>
                <a:schemeClr val="tx1"/>
              </a:solidFill>
            </a:rPr>
            <a:t>Fokus</a:t>
          </a:r>
          <a:r>
            <a:rPr lang="en-GB" sz="2800" kern="1200" dirty="0">
              <a:solidFill>
                <a:schemeClr val="tx1"/>
              </a:solidFill>
            </a:rPr>
            <a:t> auf </a:t>
          </a:r>
          <a:r>
            <a:rPr lang="en-GB" sz="2800" kern="1200" dirty="0" err="1">
              <a:solidFill>
                <a:schemeClr val="tx1"/>
              </a:solidFill>
            </a:rPr>
            <a:t>Kundenbedürfnisse</a:t>
          </a:r>
          <a:r>
            <a:rPr lang="en-GB" sz="2800" kern="1200" dirty="0">
              <a:solidFill>
                <a:schemeClr val="tx1"/>
              </a:solidFill>
            </a:rPr>
            <a:t> und Feedback</a:t>
          </a:r>
          <a:endParaRPr lang="en-DE" sz="2800" kern="1200" dirty="0">
            <a:solidFill>
              <a:schemeClr val="tx1"/>
            </a:solidFill>
          </a:endParaRPr>
        </a:p>
      </dsp:txBody>
      <dsp:txXfrm>
        <a:off x="42036" y="1057295"/>
        <a:ext cx="9047572" cy="777048"/>
      </dsp:txXfrm>
    </dsp:sp>
    <dsp:sp modelId="{FA83BCF8-A477-D64B-B420-CE31A694B725}">
      <dsp:nvSpPr>
        <dsp:cNvPr id="0" name=""/>
        <dsp:cNvSpPr/>
      </dsp:nvSpPr>
      <dsp:spPr>
        <a:xfrm>
          <a:off x="0" y="2008859"/>
          <a:ext cx="9131644" cy="861120"/>
        </a:xfrm>
        <a:prstGeom prst="round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>
              <a:solidFill>
                <a:schemeClr val="tx1"/>
              </a:solidFill>
            </a:rPr>
            <a:t>Flexibel</a:t>
          </a:r>
          <a:r>
            <a:rPr lang="en-GB" sz="2800" kern="1200" dirty="0">
              <a:solidFill>
                <a:schemeClr val="tx1"/>
              </a:solidFill>
            </a:rPr>
            <a:t> auf </a:t>
          </a:r>
          <a:r>
            <a:rPr lang="en-GB" sz="2800" kern="1200" dirty="0" err="1">
              <a:solidFill>
                <a:schemeClr val="tx1"/>
              </a:solidFill>
            </a:rPr>
            <a:t>Veränderungen</a:t>
          </a:r>
          <a:r>
            <a:rPr lang="en-GB" sz="2800" kern="1200" dirty="0">
              <a:solidFill>
                <a:schemeClr val="tx1"/>
              </a:solidFill>
            </a:rPr>
            <a:t> </a:t>
          </a:r>
          <a:r>
            <a:rPr lang="en-GB" sz="2800" kern="1200" dirty="0" err="1">
              <a:solidFill>
                <a:schemeClr val="tx1"/>
              </a:solidFill>
            </a:rPr>
            <a:t>reagieren</a:t>
          </a:r>
          <a:endParaRPr lang="en-DE" sz="2800" kern="1200" dirty="0">
            <a:solidFill>
              <a:schemeClr val="tx1"/>
            </a:solidFill>
          </a:endParaRPr>
        </a:p>
      </dsp:txBody>
      <dsp:txXfrm>
        <a:off x="42036" y="2050895"/>
        <a:ext cx="9047572" cy="777048"/>
      </dsp:txXfrm>
    </dsp:sp>
    <dsp:sp modelId="{1944FFFC-821B-8D42-8187-897DC3CC904B}">
      <dsp:nvSpPr>
        <dsp:cNvPr id="0" name=""/>
        <dsp:cNvSpPr/>
      </dsp:nvSpPr>
      <dsp:spPr>
        <a:xfrm>
          <a:off x="0" y="3002459"/>
          <a:ext cx="9131644" cy="861120"/>
        </a:xfrm>
        <a:prstGeom prst="round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Zusammenarbeit </a:t>
          </a:r>
          <a:r>
            <a:rPr lang="en-GB" sz="2800" kern="1200" dirty="0" err="1">
              <a:solidFill>
                <a:schemeClr val="tx1"/>
              </a:solidFill>
            </a:rPr>
            <a:t>im</a:t>
          </a:r>
          <a:r>
            <a:rPr lang="en-GB" sz="2800" kern="1200" dirty="0">
              <a:solidFill>
                <a:schemeClr val="tx1"/>
              </a:solidFill>
            </a:rPr>
            <a:t> Team </a:t>
          </a:r>
          <a:r>
            <a:rPr lang="en-GB" sz="2800" kern="1200" dirty="0" err="1">
              <a:solidFill>
                <a:schemeClr val="tx1"/>
              </a:solidFill>
            </a:rPr>
            <a:t>visualisieren</a:t>
          </a:r>
          <a:endParaRPr lang="en-DE" sz="2800" kern="1200" dirty="0">
            <a:solidFill>
              <a:schemeClr val="tx1"/>
            </a:solidFill>
          </a:endParaRPr>
        </a:p>
      </dsp:txBody>
      <dsp:txXfrm>
        <a:off x="42036" y="3044495"/>
        <a:ext cx="9047572" cy="777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2684A-89B2-CB44-998F-BD5108985936}" type="datetimeFigureOut">
              <a:rPr lang="en-DE" smtClean="0"/>
              <a:t>8/20/25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7AB90-842A-A342-BAB1-969FA1A844F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15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https://assets.reviews.omr.com/skd8i8qyos8txmeudirb06fd0s4a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8694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C15F-AF93-12C2-669F-F907BC96A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C7A44-812B-7CAA-890E-8B51BE1BC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CB9D2-6917-5691-104A-3B614E300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-us/azure/</a:t>
            </a:r>
            <a:r>
              <a:rPr lang="en-GB" dirty="0" err="1"/>
              <a:t>devops</a:t>
            </a:r>
            <a:r>
              <a:rPr lang="en-GB" dirty="0"/>
              <a:t>/boards/backlogs/</a:t>
            </a:r>
            <a:r>
              <a:rPr lang="en-GB" dirty="0" err="1"/>
              <a:t>define-features-epics?view</a:t>
            </a:r>
            <a:r>
              <a:rPr lang="en-GB" dirty="0"/>
              <a:t>=</a:t>
            </a:r>
            <a:r>
              <a:rPr lang="en-GB" dirty="0" err="1"/>
              <a:t>azure-devops&amp;tabs</a:t>
            </a:r>
            <a:r>
              <a:rPr lang="en-GB" dirty="0"/>
              <a:t>=agile-process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Darstellung</a:t>
            </a:r>
            <a:r>
              <a:rPr lang="en-GB" dirty="0"/>
              <a:t> </a:t>
            </a:r>
            <a:r>
              <a:rPr lang="en-GB" dirty="0" err="1"/>
              <a:t>habe</a:t>
            </a:r>
            <a:r>
              <a:rPr lang="en-GB" dirty="0"/>
              <a:t> ich in PowerPoint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nachgebaut</a:t>
            </a:r>
            <a:r>
              <a:rPr lang="en-GB" dirty="0"/>
              <a:t> am </a:t>
            </a:r>
            <a:r>
              <a:rPr lang="en-GB" dirty="0" err="1"/>
              <a:t>Vorbild</a:t>
            </a:r>
            <a:r>
              <a:rPr lang="en-GB" dirty="0"/>
              <a:t> des Links </a:t>
            </a:r>
            <a:r>
              <a:rPr lang="en-GB" dirty="0" err="1"/>
              <a:t>oben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4261A-B247-4BA0-4ED3-101315B63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625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E1BF-3073-2C87-4EB2-71B59A06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5CA31-741D-5C3A-2F3B-587E1EFC2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AE05E-50AB-6AFD-4942-1E2876FFD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-us/azure/</a:t>
            </a:r>
            <a:r>
              <a:rPr lang="en-GB" dirty="0" err="1"/>
              <a:t>devops</a:t>
            </a:r>
            <a:r>
              <a:rPr lang="en-GB" dirty="0"/>
              <a:t>/boards/backlogs/</a:t>
            </a:r>
            <a:r>
              <a:rPr lang="en-GB" dirty="0" err="1"/>
              <a:t>define-features-epics?view</a:t>
            </a:r>
            <a:r>
              <a:rPr lang="en-GB" dirty="0"/>
              <a:t>=</a:t>
            </a:r>
            <a:r>
              <a:rPr lang="en-GB" dirty="0" err="1"/>
              <a:t>azure-devops&amp;tabs</a:t>
            </a:r>
            <a:r>
              <a:rPr lang="en-GB" dirty="0"/>
              <a:t>=agile-process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Darstellung</a:t>
            </a:r>
            <a:r>
              <a:rPr lang="en-GB" dirty="0"/>
              <a:t> </a:t>
            </a:r>
            <a:r>
              <a:rPr lang="en-GB" dirty="0" err="1"/>
              <a:t>habe</a:t>
            </a:r>
            <a:r>
              <a:rPr lang="en-GB" dirty="0"/>
              <a:t> ich in PowerPoint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nachgebaut</a:t>
            </a:r>
            <a:r>
              <a:rPr lang="en-GB" dirty="0"/>
              <a:t> am </a:t>
            </a:r>
            <a:r>
              <a:rPr lang="en-GB" dirty="0" err="1"/>
              <a:t>Vorbild</a:t>
            </a:r>
            <a:r>
              <a:rPr lang="en-GB" dirty="0"/>
              <a:t> des Links </a:t>
            </a:r>
            <a:r>
              <a:rPr lang="en-GB" dirty="0" err="1"/>
              <a:t>oben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3CCF-A9FC-8342-F0C0-2A8A1C67D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776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CB29D-7C11-785D-E99E-A196E266B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A4DCE-3509-00F6-03EC-202031AD5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1D243-D184-50CF-5403-EBFBCF44A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-us/azure/</a:t>
            </a:r>
            <a:r>
              <a:rPr lang="en-GB" dirty="0" err="1"/>
              <a:t>devops</a:t>
            </a:r>
            <a:r>
              <a:rPr lang="en-GB" dirty="0"/>
              <a:t>/boards/backlogs/</a:t>
            </a:r>
            <a:r>
              <a:rPr lang="en-GB" dirty="0" err="1"/>
              <a:t>define-features-epics?view</a:t>
            </a:r>
            <a:r>
              <a:rPr lang="en-GB" dirty="0"/>
              <a:t>=</a:t>
            </a:r>
            <a:r>
              <a:rPr lang="en-GB" dirty="0" err="1"/>
              <a:t>azure-devops&amp;tabs</a:t>
            </a:r>
            <a:r>
              <a:rPr lang="en-GB" dirty="0"/>
              <a:t>=agile-process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Darstellung</a:t>
            </a:r>
            <a:r>
              <a:rPr lang="en-GB" dirty="0"/>
              <a:t> </a:t>
            </a:r>
            <a:r>
              <a:rPr lang="en-GB" dirty="0" err="1"/>
              <a:t>habe</a:t>
            </a:r>
            <a:r>
              <a:rPr lang="en-GB" dirty="0"/>
              <a:t> ich in PowerPoint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nachgebaut</a:t>
            </a:r>
            <a:r>
              <a:rPr lang="en-GB" dirty="0"/>
              <a:t> am </a:t>
            </a:r>
            <a:r>
              <a:rPr lang="en-GB" dirty="0" err="1"/>
              <a:t>Vorbild</a:t>
            </a:r>
            <a:r>
              <a:rPr lang="en-GB" dirty="0"/>
              <a:t> des Links </a:t>
            </a:r>
            <a:r>
              <a:rPr lang="en-GB" dirty="0" err="1"/>
              <a:t>oben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ED212-CDCA-F133-56F1-CDD519DB2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188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EF987-3ECC-1A72-3264-28854581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3B575-C02A-3BA2-04CA-70D99F577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59180-C3BB-8E7F-0883-A48430537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-us/azure/</a:t>
            </a:r>
            <a:r>
              <a:rPr lang="en-GB" dirty="0" err="1"/>
              <a:t>devops</a:t>
            </a:r>
            <a:r>
              <a:rPr lang="en-GB" dirty="0"/>
              <a:t>/boards/backlogs/</a:t>
            </a:r>
            <a:r>
              <a:rPr lang="en-GB" dirty="0" err="1"/>
              <a:t>define-features-epics?view</a:t>
            </a:r>
            <a:r>
              <a:rPr lang="en-GB" dirty="0"/>
              <a:t>=</a:t>
            </a:r>
            <a:r>
              <a:rPr lang="en-GB" dirty="0" err="1"/>
              <a:t>azure-devops&amp;tabs</a:t>
            </a:r>
            <a:r>
              <a:rPr lang="en-GB" dirty="0"/>
              <a:t>=agile-process</a:t>
            </a:r>
            <a:br>
              <a:rPr lang="en-GB" dirty="0"/>
            </a:br>
            <a:r>
              <a:rPr lang="en-GB" dirty="0" err="1"/>
              <a:t>Darstellung</a:t>
            </a:r>
            <a:r>
              <a:rPr lang="en-GB" dirty="0"/>
              <a:t> </a:t>
            </a:r>
            <a:r>
              <a:rPr lang="en-GB" dirty="0" err="1"/>
              <a:t>habe</a:t>
            </a:r>
            <a:r>
              <a:rPr lang="en-GB" dirty="0"/>
              <a:t> ich in PowerPoint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nachgebaut</a:t>
            </a:r>
            <a:r>
              <a:rPr lang="en-GB" dirty="0"/>
              <a:t> am </a:t>
            </a:r>
            <a:r>
              <a:rPr lang="en-GB" dirty="0" err="1"/>
              <a:t>Vorbild</a:t>
            </a:r>
            <a:r>
              <a:rPr lang="en-GB" dirty="0"/>
              <a:t> des Links </a:t>
            </a:r>
            <a:r>
              <a:rPr lang="en-GB" dirty="0" err="1"/>
              <a:t>oben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r>
              <a:rPr lang="en-GB" dirty="0"/>
              <a:t>CMMI </a:t>
            </a:r>
            <a:r>
              <a:rPr lang="en-GB" dirty="0" err="1"/>
              <a:t>beschreibt</a:t>
            </a:r>
            <a:r>
              <a:rPr lang="en-GB" dirty="0"/>
              <a:t> </a:t>
            </a:r>
            <a:r>
              <a:rPr lang="en-GB" b="1" dirty="0" err="1"/>
              <a:t>Reifegrade</a:t>
            </a:r>
            <a:r>
              <a:rPr lang="en-GB" b="1" dirty="0"/>
              <a:t> von </a:t>
            </a:r>
            <a:r>
              <a:rPr lang="en-GB" b="1" dirty="0" err="1"/>
              <a:t>Prozessen</a:t>
            </a:r>
            <a:r>
              <a:rPr lang="en-GB" dirty="0"/>
              <a:t> in </a:t>
            </a:r>
            <a:r>
              <a:rPr lang="en-GB" dirty="0" err="1"/>
              <a:t>Organisationen</a:t>
            </a:r>
            <a:r>
              <a:rPr lang="en-GB" dirty="0"/>
              <a:t> (Level 1–5).</a:t>
            </a:r>
          </a:p>
          <a:p>
            <a:pPr>
              <a:buNone/>
            </a:pPr>
            <a:r>
              <a:rPr lang="en-GB" dirty="0"/>
              <a:t>Ziel </a:t>
            </a:r>
            <a:r>
              <a:rPr lang="en-GB" dirty="0" err="1"/>
              <a:t>ist</a:t>
            </a:r>
            <a:r>
              <a:rPr lang="en-GB" dirty="0"/>
              <a:t> es, </a:t>
            </a:r>
            <a:r>
              <a:rPr lang="en-GB" b="1" dirty="0" err="1"/>
              <a:t>strukturierte</a:t>
            </a:r>
            <a:r>
              <a:rPr lang="en-GB" b="1" dirty="0"/>
              <a:t>, </a:t>
            </a:r>
            <a:r>
              <a:rPr lang="en-GB" b="1" dirty="0" err="1"/>
              <a:t>nachvollziehbare</a:t>
            </a:r>
            <a:r>
              <a:rPr lang="en-GB" b="1" dirty="0"/>
              <a:t> und </a:t>
            </a:r>
            <a:r>
              <a:rPr lang="en-GB" b="1" dirty="0" err="1"/>
              <a:t>kontinuierlich</a:t>
            </a:r>
            <a:r>
              <a:rPr lang="en-GB" b="1" dirty="0"/>
              <a:t> </a:t>
            </a:r>
            <a:r>
              <a:rPr lang="en-GB" b="1" dirty="0" err="1"/>
              <a:t>verbesserbare</a:t>
            </a:r>
            <a:r>
              <a:rPr lang="en-GB" b="1" dirty="0"/>
              <a:t> </a:t>
            </a:r>
            <a:r>
              <a:rPr lang="en-GB" b="1" dirty="0" err="1"/>
              <a:t>Prozesse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etablieren</a:t>
            </a:r>
            <a:r>
              <a:rPr lang="en-GB" dirty="0"/>
              <a:t>.</a:t>
            </a:r>
          </a:p>
          <a:p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Kontext</a:t>
            </a:r>
            <a:r>
              <a:rPr lang="en-GB" dirty="0"/>
              <a:t> von Azure DevOps </a:t>
            </a:r>
            <a:r>
              <a:rPr lang="en-GB" dirty="0" err="1"/>
              <a:t>bedeutet</a:t>
            </a:r>
            <a:r>
              <a:rPr lang="en-GB" dirty="0"/>
              <a:t> der CMMI-</a:t>
            </a:r>
            <a:r>
              <a:rPr lang="en-GB" dirty="0" err="1"/>
              <a:t>Prozess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b="1" dirty="0" err="1"/>
              <a:t>detaillierte</a:t>
            </a:r>
            <a:r>
              <a:rPr lang="en-GB" b="1" dirty="0"/>
              <a:t> </a:t>
            </a:r>
            <a:r>
              <a:rPr lang="en-GB" b="1" dirty="0" err="1"/>
              <a:t>Planung</a:t>
            </a:r>
            <a:r>
              <a:rPr lang="en-GB" b="1" dirty="0"/>
              <a:t>, </a:t>
            </a:r>
            <a:r>
              <a:rPr lang="en-GB" b="1" dirty="0" err="1"/>
              <a:t>Dokumentation</a:t>
            </a:r>
            <a:r>
              <a:rPr lang="en-GB" b="1" dirty="0"/>
              <a:t>, </a:t>
            </a:r>
            <a:r>
              <a:rPr lang="en-GB" b="1" dirty="0" err="1"/>
              <a:t>Genehmigungen</a:t>
            </a:r>
            <a:r>
              <a:rPr lang="en-GB" b="1" dirty="0"/>
              <a:t> und </a:t>
            </a:r>
            <a:r>
              <a:rPr lang="en-GB" b="1" dirty="0" err="1"/>
              <a:t>Nachverfolgbarkeit</a:t>
            </a:r>
            <a:r>
              <a:rPr lang="en-GB" dirty="0"/>
              <a:t> – also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eher</a:t>
            </a:r>
            <a:r>
              <a:rPr lang="en-GB" dirty="0"/>
              <a:t> </a:t>
            </a:r>
            <a:r>
              <a:rPr lang="en-GB" b="1" dirty="0" err="1"/>
              <a:t>formeller</a:t>
            </a:r>
            <a:r>
              <a:rPr lang="en-GB" b="1" dirty="0"/>
              <a:t> und </a:t>
            </a:r>
            <a:r>
              <a:rPr lang="en-GB" b="1" dirty="0" err="1"/>
              <a:t>kontrollierter</a:t>
            </a:r>
            <a:r>
              <a:rPr lang="en-GB" b="1" dirty="0"/>
              <a:t> Ansatz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z. B. Scrum </a:t>
            </a:r>
            <a:r>
              <a:rPr lang="en-GB" dirty="0" err="1"/>
              <a:t>oder</a:t>
            </a:r>
            <a:r>
              <a:rPr lang="en-GB" dirty="0"/>
              <a:t> Agile.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62B30-3E8A-99D6-D9AB-806CD8FB8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760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C6AE3-0D91-45B6-5AFA-E378DE50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1835C-B8CD-25AA-C4BF-667D22778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D0EA8-F3E6-F6E5-5B12-0E54650FD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www.istockphoto.com</a:t>
            </a:r>
            <a:r>
              <a:rPr lang="en-GB" dirty="0"/>
              <a:t>/de/</a:t>
            </a:r>
            <a:r>
              <a:rPr lang="en-GB" dirty="0" err="1"/>
              <a:t>foto</a:t>
            </a:r>
            <a:r>
              <a:rPr lang="en-GB" dirty="0"/>
              <a:t>/mann-zeigt-scrum-und-agile-karten-gm1188462701-336111242?searchscope=image%2Cfilm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5566B-2900-CF3C-CCAE-088FD0EC9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4444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03AB-34E1-D16F-F6C6-93D08F6B4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3EC5-8730-8CD3-7A71-6F5EFA158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58295-1525-4222-59B1-27094E43A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www.istockphoto.com</a:t>
            </a:r>
            <a:r>
              <a:rPr lang="en-GB" dirty="0"/>
              <a:t>/de/</a:t>
            </a:r>
            <a:r>
              <a:rPr lang="en-GB" dirty="0" err="1"/>
              <a:t>foto</a:t>
            </a:r>
            <a:r>
              <a:rPr lang="en-GB" dirty="0"/>
              <a:t>/das-wort-agile-und-raketensymbol-auf-einem-gelben-klebezettel-gm1456827453-491746422?searchscope=image%2Cfilm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C6C0-E136-DF22-9AEB-9A295AFB6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930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ED67-D08C-BE2B-3090-6387B917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2D9C5-86DE-78DE-B2D6-53E5AE98E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8C3AF-69CF-7F20-A621-5BED9A01C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38A82-598D-5039-E941-A7A8A3C20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735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FCBD6-A1FD-90CA-1922-2FF274E9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41D00-B640-1E82-1944-F9159987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FF8D4-167E-2860-4934-1774C1DB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11CB7-BAA7-FB9F-90A4-1C273013B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025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3CE64-90BF-F2E2-9B61-3203E212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3C606-F3F2-172F-A635-578041F8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975C2-AE73-D131-4E6D-EBE044CC9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6A4E2-1663-7325-AC50-6F5DB293D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0832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B09EF-6F26-BC30-1E00-01320A2A6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B45E2-BBD5-2B04-9147-88BA88421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D538D-6F4C-C169-77EB-711F0EEF6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</a:t>
            </a:r>
            <a:r>
              <a:rPr lang="en-GB" dirty="0" err="1"/>
              <a:t>devops</a:t>
            </a:r>
            <a:r>
              <a:rPr lang="en-GB" dirty="0"/>
              <a:t>/repos/git/</a:t>
            </a:r>
            <a:r>
              <a:rPr lang="en-GB" dirty="0" err="1"/>
              <a:t>git-branching-guidance?view</a:t>
            </a:r>
            <a:r>
              <a:rPr lang="en-GB" dirty="0"/>
              <a:t>=azure-</a:t>
            </a:r>
            <a:r>
              <a:rPr lang="en-GB" dirty="0" err="1"/>
              <a:t>devops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7BDE6-2BD6-FC23-7B77-32F3EC253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765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94E9F-49A3-9818-0E0D-C8BB4256A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6989E-8C2F-2537-10B5-58556B998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14936-C39E-6872-B3F1-645D79829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21610-F9CF-6B65-AFC3-F6507F382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7291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6AFA-C693-6C1F-E4F7-017C82F1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4493A-89EB-0241-2F73-BE5921F90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CE81D-BB1C-4827-D009-C020C1946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www.istockphoto.com</a:t>
            </a:r>
            <a:r>
              <a:rPr lang="en-GB" dirty="0"/>
              <a:t>/de/</a:t>
            </a:r>
            <a:r>
              <a:rPr lang="en-GB" dirty="0" err="1"/>
              <a:t>vektor</a:t>
            </a:r>
            <a:r>
              <a:rPr lang="en-GB" dirty="0"/>
              <a:t>/der-ci-cd-prozess-umfasst-code-tests-und-bereitstellung-schl%C3%BCsselobjekte-code-gm2194211228-612390554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4DA47-036F-F51C-E058-6BDC75ACC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5171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994DD-1BFD-713F-01F1-347875B8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3F2EC-182B-E872-57B4-F110DA2DF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2C504-B7CB-4878-5FD0-42D53A46F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www.istockphoto.com</a:t>
            </a:r>
            <a:r>
              <a:rPr lang="en-GB" dirty="0"/>
              <a:t>/de/</a:t>
            </a:r>
            <a:r>
              <a:rPr lang="en-GB" dirty="0" err="1"/>
              <a:t>vektor</a:t>
            </a:r>
            <a:r>
              <a:rPr lang="en-GB" dirty="0"/>
              <a:t>/der-ci-cd-prozess-umfasst-code-tests-und-bereitstellung-schl%C3%BCsselobjekte-code-gm2194211228-612390554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E0B1-1BDB-37A2-1143-915DD8632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35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E7F72-4CE8-FADD-3A97-8B2D3E53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8C329-2C2A-4854-9AEF-A2FD09724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375C0-0555-1DD3-04B5-C66C6A5C7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</a:t>
            </a:r>
            <a:r>
              <a:rPr lang="en-GB" dirty="0" err="1"/>
              <a:t>devops</a:t>
            </a:r>
            <a:r>
              <a:rPr lang="en-GB" dirty="0"/>
              <a:t>/pipelines/agents/media/</a:t>
            </a:r>
            <a:r>
              <a:rPr lang="en-GB" dirty="0" err="1"/>
              <a:t>agent-connections-devops.png?view</a:t>
            </a:r>
            <a:r>
              <a:rPr lang="en-GB" dirty="0"/>
              <a:t>=azure-</a:t>
            </a:r>
            <a:r>
              <a:rPr lang="en-GB" dirty="0" err="1"/>
              <a:t>devops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923A2-E560-EA2D-AA03-8D3B7BA8B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1600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4322-E3EA-0FC9-0363-8BDC2DEAE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D4210-1CAA-19D6-6667-17E20A92C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A1574-5541-FD39-77E4-009EEC4B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</a:t>
            </a:r>
            <a:r>
              <a:rPr lang="en-GB" dirty="0" err="1"/>
              <a:t>devops</a:t>
            </a:r>
            <a:r>
              <a:rPr lang="en-GB" dirty="0"/>
              <a:t>/pipelines/get-started/</a:t>
            </a:r>
            <a:r>
              <a:rPr lang="en-GB" dirty="0" err="1"/>
              <a:t>key-pipelines-concepts?view</a:t>
            </a:r>
            <a:r>
              <a:rPr lang="en-GB" dirty="0"/>
              <a:t>=azure-</a:t>
            </a:r>
            <a:r>
              <a:rPr lang="en-GB" dirty="0" err="1"/>
              <a:t>devops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E8A43-760D-9222-0E95-77877A501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71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14185-4FC5-5B61-3BD8-5A02FADAB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2691E-F842-21C2-B483-148F616DA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35B5D-D539-2969-EBAE-C80C5C39E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AB04-51ED-FED0-12E5-9B85F30BC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173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40F17-20A2-8250-0C14-66E82B32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40B3-E26E-EC13-A66C-CF7C9984C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793BA-9906-CB30-DBD2-EAE853A62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B1F9-DB76-3AE8-B308-DFA37393B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1303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27201-07F4-4218-E6E8-FB9E2FF4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37E5C-0D7F-1235-78D5-114C6B16B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1A612-C6FF-A6E5-5817-D8D33AE0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6791-73CD-95E4-096D-FD7FABC52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122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BF6C-7AF6-4118-5130-D6991434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4AFA4-88F7-7633-2526-A9FED67AB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05030-8D9A-6222-4F32-6BAE98D3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8E7C4-DF46-CA1A-B6CA-C2D7C77DE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5373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6FD2-8BA4-8B7D-2180-42DFE30C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A558F-FCE0-22EF-FBDD-1447756C8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326DE-BA5E-2B5C-870C-EED8F59FD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796C-04EE-44E7-9619-884C67E5A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6385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CE08-780E-6573-6AD9-F0CDD1B7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177FA-7C8E-32CA-BA2E-4A99710DD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49B56-CE3A-32E7-F7A8-650853A9D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46EB3-C940-2E8A-4D49-A4F6DC500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82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3690E-B131-ABBF-FAB4-B0835F78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53DE6-31DD-08D8-0E66-039919701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3F945-E0EF-7463-DDCD-42A16DD2D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DF988-933A-BF75-3DAC-7FA774D14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8028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F6E7-0601-E3A2-48FA-B92A6EE5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FA759-CAE4-8B47-3314-529DD53A1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9B811-5A5C-DADB-CCC1-397A95AAB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${{ </a:t>
            </a:r>
            <a:r>
              <a:rPr lang="en-GB" dirty="0" err="1"/>
              <a:t>parameters.env</a:t>
            </a:r>
            <a:r>
              <a:rPr lang="en-GB" dirty="0"/>
              <a:t> }} </a:t>
            </a:r>
            <a:r>
              <a:rPr lang="en-GB" i="1" dirty="0"/>
              <a:t>(Compile-Time-Ersatz)</a:t>
            </a:r>
          </a:p>
          <a:p>
            <a:r>
              <a:rPr lang="en-GB" dirty="0"/>
              <a:t>„Parameter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ersetzt</a:t>
            </a:r>
            <a:r>
              <a:rPr lang="en-GB" dirty="0"/>
              <a:t>, </a:t>
            </a:r>
            <a:r>
              <a:rPr lang="en-GB" dirty="0" err="1"/>
              <a:t>noch</a:t>
            </a:r>
            <a:r>
              <a:rPr lang="en-GB" dirty="0"/>
              <a:t> bevor der </a:t>
            </a:r>
            <a:r>
              <a:rPr lang="en-GB" dirty="0" err="1"/>
              <a:t>Ausführungsplan</a:t>
            </a:r>
            <a:r>
              <a:rPr lang="en-GB" dirty="0"/>
              <a:t> </a:t>
            </a:r>
            <a:r>
              <a:rPr lang="en-GB" dirty="0" err="1"/>
              <a:t>erstellt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–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Makros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Quell­code</a:t>
            </a:r>
            <a:r>
              <a:rPr lang="en-GB" dirty="0"/>
              <a:t>. </a:t>
            </a:r>
            <a:r>
              <a:rPr lang="en-GB" dirty="0" err="1"/>
              <a:t>Sobald</a:t>
            </a:r>
            <a:r>
              <a:rPr lang="en-GB" dirty="0"/>
              <a:t> 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Run-Dialog env=prod </a:t>
            </a:r>
            <a:r>
              <a:rPr lang="en-GB" dirty="0" err="1"/>
              <a:t>auswählt</a:t>
            </a:r>
            <a:r>
              <a:rPr lang="en-GB" dirty="0"/>
              <a:t>, </a:t>
            </a:r>
            <a:r>
              <a:rPr lang="en-GB" dirty="0" err="1"/>
              <a:t>steht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kompilierten</a:t>
            </a:r>
            <a:r>
              <a:rPr lang="en-GB" dirty="0"/>
              <a:t> YAML das Wort </a:t>
            </a:r>
            <a:r>
              <a:rPr lang="en-GB" i="1" dirty="0"/>
              <a:t>prod</a:t>
            </a:r>
            <a:r>
              <a:rPr lang="en-GB" dirty="0"/>
              <a:t>. </a:t>
            </a:r>
            <a:r>
              <a:rPr lang="en-GB" dirty="0" err="1"/>
              <a:t>Danach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Wert </a:t>
            </a:r>
            <a:r>
              <a:rPr lang="en-GB" dirty="0" err="1"/>
              <a:t>eingefroren</a:t>
            </a:r>
            <a:r>
              <a:rPr lang="en-GB" dirty="0"/>
              <a:t> und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geändert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b="1" dirty="0"/>
              <a:t>Demo-Idee:</a:t>
            </a:r>
            <a:r>
              <a:rPr lang="en-GB" dirty="0"/>
              <a:t> Stage-Namen </a:t>
            </a:r>
            <a:r>
              <a:rPr lang="en-GB" dirty="0" err="1"/>
              <a:t>dynamisch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:</a:t>
            </a:r>
            <a:endParaRPr lang="en-DE" dirty="0"/>
          </a:p>
          <a:p>
            <a:r>
              <a:rPr lang="en-GB" i="1" dirty="0"/>
              <a:t>stages:</a:t>
            </a:r>
          </a:p>
          <a:p>
            <a:r>
              <a:rPr lang="en-GB" i="1" dirty="0"/>
              <a:t>- stage: build_${{ </a:t>
            </a:r>
            <a:r>
              <a:rPr lang="en-GB" i="1" dirty="0" err="1"/>
              <a:t>parameters.env</a:t>
            </a:r>
            <a:r>
              <a:rPr lang="en-GB" i="1" dirty="0"/>
              <a:t> }}</a:t>
            </a:r>
          </a:p>
          <a:p>
            <a:r>
              <a:rPr lang="en-GB" i="1" dirty="0"/>
              <a:t>  ...</a:t>
            </a:r>
          </a:p>
          <a:p>
            <a:endParaRPr lang="en-DE" i="1" dirty="0"/>
          </a:p>
          <a:p>
            <a:endParaRPr lang="en-DE" i="1" dirty="0"/>
          </a:p>
          <a:p>
            <a:endParaRPr lang="en-DE" i="1" dirty="0"/>
          </a:p>
          <a:p>
            <a:r>
              <a:rPr lang="en-GB" dirty="0"/>
              <a:t>$(</a:t>
            </a:r>
            <a:r>
              <a:rPr lang="en-GB" dirty="0" err="1"/>
              <a:t>myVar</a:t>
            </a:r>
            <a:r>
              <a:rPr lang="en-GB" dirty="0"/>
              <a:t>) </a:t>
            </a:r>
            <a:r>
              <a:rPr lang="en-GB" i="1" dirty="0"/>
              <a:t>(Runtime-Ersatz)</a:t>
            </a:r>
          </a:p>
          <a:p>
            <a:r>
              <a:rPr lang="en-GB" dirty="0"/>
              <a:t>„Das </a:t>
            </a:r>
            <a:r>
              <a:rPr lang="en-GB" dirty="0" err="1"/>
              <a:t>ist</a:t>
            </a:r>
            <a:r>
              <a:rPr lang="en-GB" dirty="0"/>
              <a:t> die </a:t>
            </a:r>
            <a:r>
              <a:rPr lang="en-GB" dirty="0" err="1"/>
              <a:t>klassische</a:t>
            </a:r>
            <a:r>
              <a:rPr lang="en-GB" dirty="0"/>
              <a:t> Variable. Erst </a:t>
            </a:r>
            <a:r>
              <a:rPr lang="en-GB" dirty="0" err="1"/>
              <a:t>wenn</a:t>
            </a:r>
            <a:r>
              <a:rPr lang="en-GB" dirty="0"/>
              <a:t> der Task </a:t>
            </a:r>
            <a:r>
              <a:rPr lang="en-GB" dirty="0" err="1"/>
              <a:t>startet</a:t>
            </a:r>
            <a:r>
              <a:rPr lang="en-GB" dirty="0"/>
              <a:t>, </a:t>
            </a:r>
            <a:r>
              <a:rPr lang="en-GB" dirty="0" err="1"/>
              <a:t>greift</a:t>
            </a:r>
            <a:r>
              <a:rPr lang="en-GB" dirty="0"/>
              <a:t> der Agent in seine </a:t>
            </a:r>
            <a:r>
              <a:rPr lang="en-GB" dirty="0" err="1"/>
              <a:t>Tabelle</a:t>
            </a:r>
            <a:r>
              <a:rPr lang="en-GB" dirty="0"/>
              <a:t> und </a:t>
            </a:r>
            <a:r>
              <a:rPr lang="en-GB" dirty="0" err="1"/>
              <a:t>ersetzt</a:t>
            </a:r>
            <a:r>
              <a:rPr lang="en-GB" dirty="0"/>
              <a:t> $(</a:t>
            </a:r>
            <a:r>
              <a:rPr lang="en-GB" dirty="0" err="1"/>
              <a:t>myVar</a:t>
            </a:r>
            <a:r>
              <a:rPr lang="en-GB" dirty="0"/>
              <a:t>) </a:t>
            </a:r>
            <a:r>
              <a:rPr lang="en-GB" dirty="0" err="1"/>
              <a:t>durch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Wert. </a:t>
            </a:r>
            <a:r>
              <a:rPr lang="en-GB" dirty="0" err="1"/>
              <a:t>Ändere</a:t>
            </a:r>
            <a:r>
              <a:rPr lang="en-GB" dirty="0"/>
              <a:t> ich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##</a:t>
            </a:r>
            <a:r>
              <a:rPr lang="en-GB" dirty="0" err="1"/>
              <a:t>vso</a:t>
            </a:r>
            <a:r>
              <a:rPr lang="en-GB" dirty="0"/>
              <a:t>[</a:t>
            </a:r>
            <a:r>
              <a:rPr lang="en-GB" dirty="0" err="1"/>
              <a:t>task.setvariable</a:t>
            </a:r>
            <a:r>
              <a:rPr lang="en-GB" dirty="0"/>
              <a:t>], </a:t>
            </a:r>
            <a:r>
              <a:rPr lang="en-GB" dirty="0" err="1"/>
              <a:t>sehen</a:t>
            </a:r>
            <a:r>
              <a:rPr lang="en-GB" dirty="0"/>
              <a:t> alle </a:t>
            </a:r>
            <a:r>
              <a:rPr lang="en-GB" dirty="0" err="1"/>
              <a:t>nachfolgenden</a:t>
            </a:r>
            <a:r>
              <a:rPr lang="en-GB" dirty="0"/>
              <a:t> Tasks den </a:t>
            </a:r>
            <a:r>
              <a:rPr lang="en-GB" dirty="0" err="1"/>
              <a:t>neuen</a:t>
            </a:r>
            <a:r>
              <a:rPr lang="en-GB" dirty="0"/>
              <a:t> Wert.“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r>
              <a:rPr lang="en-GB" dirty="0"/>
              <a:t>${{ </a:t>
            </a:r>
            <a:r>
              <a:rPr lang="en-GB" dirty="0" err="1"/>
              <a:t>variables.myVar</a:t>
            </a:r>
            <a:r>
              <a:rPr lang="en-GB" dirty="0"/>
              <a:t> }} </a:t>
            </a:r>
            <a:r>
              <a:rPr lang="en-GB" i="1" dirty="0"/>
              <a:t>(Compile-Time-Snapshot)</a:t>
            </a:r>
          </a:p>
          <a:p>
            <a:r>
              <a:rPr lang="en-GB" dirty="0"/>
              <a:t>„</a:t>
            </a:r>
            <a:r>
              <a:rPr lang="en-GB" dirty="0" err="1"/>
              <a:t>Optisch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Parameter,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verweist</a:t>
            </a:r>
            <a:r>
              <a:rPr lang="en-GB" dirty="0"/>
              <a:t> auf </a:t>
            </a:r>
            <a:r>
              <a:rPr lang="en-GB" dirty="0" err="1"/>
              <a:t>eine</a:t>
            </a:r>
            <a:r>
              <a:rPr lang="en-GB" dirty="0"/>
              <a:t> Variable. </a:t>
            </a:r>
            <a:r>
              <a:rPr lang="en-GB" dirty="0" err="1"/>
              <a:t>Wichtig</a:t>
            </a:r>
            <a:r>
              <a:rPr lang="en-GB" dirty="0"/>
              <a:t>: Der Wert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i="1" dirty="0" err="1"/>
              <a:t>einmal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Kompilieren</a:t>
            </a:r>
            <a:r>
              <a:rPr lang="en-GB" dirty="0"/>
              <a:t> </a:t>
            </a:r>
            <a:r>
              <a:rPr lang="en-GB" dirty="0" err="1"/>
              <a:t>eingefroren</a:t>
            </a:r>
            <a:r>
              <a:rPr lang="en-GB" dirty="0"/>
              <a:t>. Wenn ich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später</a:t>
            </a:r>
            <a:r>
              <a:rPr lang="en-GB" dirty="0"/>
              <a:t> </a:t>
            </a:r>
            <a:r>
              <a:rPr lang="en-GB" dirty="0" err="1"/>
              <a:t>überschreibe</a:t>
            </a:r>
            <a:r>
              <a:rPr lang="en-GB" dirty="0"/>
              <a:t>, </a:t>
            </a:r>
            <a:r>
              <a:rPr lang="en-GB" dirty="0" err="1"/>
              <a:t>bleibt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Snapshot </a:t>
            </a:r>
            <a:r>
              <a:rPr lang="en-GB" dirty="0" err="1"/>
              <a:t>unverändert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dirty="0"/>
              <a:t>„Viele </a:t>
            </a:r>
            <a:r>
              <a:rPr lang="en-GB" dirty="0" err="1"/>
              <a:t>stolpern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: </a:t>
            </a:r>
            <a:r>
              <a:rPr lang="en-GB" dirty="0" err="1"/>
              <a:t>setvariable</a:t>
            </a:r>
            <a:r>
              <a:rPr lang="en-GB" dirty="0"/>
              <a:t> </a:t>
            </a:r>
            <a:r>
              <a:rPr lang="en-GB" dirty="0" err="1"/>
              <a:t>ändert</a:t>
            </a:r>
            <a:r>
              <a:rPr lang="en-GB" dirty="0"/>
              <a:t> </a:t>
            </a:r>
            <a:r>
              <a:rPr lang="en-GB" b="1" dirty="0" err="1"/>
              <a:t>nicht</a:t>
            </a:r>
            <a:r>
              <a:rPr lang="en-GB" dirty="0"/>
              <a:t> die Snapshot-</a:t>
            </a:r>
            <a:r>
              <a:rPr lang="en-GB" dirty="0" err="1"/>
              <a:t>Variante</a:t>
            </a:r>
            <a:r>
              <a:rPr lang="en-GB" dirty="0"/>
              <a:t>.“</a:t>
            </a:r>
          </a:p>
          <a:p>
            <a:endParaRPr lang="en-GB" i="1" dirty="0"/>
          </a:p>
          <a:p>
            <a:r>
              <a:rPr lang="en-GB" dirty="0"/>
              <a:t>$[ </a:t>
            </a:r>
            <a:r>
              <a:rPr lang="en-GB" dirty="0" err="1"/>
              <a:t>variables.myVar</a:t>
            </a:r>
            <a:r>
              <a:rPr lang="en-GB" dirty="0"/>
              <a:t> ] </a:t>
            </a:r>
            <a:r>
              <a:rPr lang="en-GB" i="1" dirty="0"/>
              <a:t>(Expressions-Engine)</a:t>
            </a:r>
          </a:p>
          <a:p>
            <a:r>
              <a:rPr lang="en-GB" dirty="0"/>
              <a:t>„</a:t>
            </a:r>
            <a:r>
              <a:rPr lang="en-GB" dirty="0" err="1"/>
              <a:t>Eckige</a:t>
            </a:r>
            <a:r>
              <a:rPr lang="en-GB" dirty="0"/>
              <a:t> </a:t>
            </a:r>
            <a:r>
              <a:rPr lang="en-GB" dirty="0" err="1"/>
              <a:t>Klammern</a:t>
            </a:r>
            <a:r>
              <a:rPr lang="en-GB" dirty="0"/>
              <a:t> </a:t>
            </a:r>
            <a:r>
              <a:rPr lang="en-GB" dirty="0" err="1"/>
              <a:t>rufen</a:t>
            </a:r>
            <a:r>
              <a:rPr lang="en-GB" dirty="0"/>
              <a:t> die Expressions-Engine auf. Das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i="1" dirty="0" err="1"/>
              <a:t>vor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Job </a:t>
            </a:r>
            <a:r>
              <a:rPr lang="en-GB" dirty="0" err="1"/>
              <a:t>oder</a:t>
            </a:r>
            <a:r>
              <a:rPr lang="en-GB" dirty="0"/>
              <a:t> Step </a:t>
            </a:r>
            <a:r>
              <a:rPr lang="en-GB" dirty="0" err="1"/>
              <a:t>ausgewertet</a:t>
            </a:r>
            <a:r>
              <a:rPr lang="en-GB" dirty="0"/>
              <a:t>. </a:t>
            </a:r>
            <a:r>
              <a:rPr lang="en-GB" dirty="0" err="1"/>
              <a:t>Perfekt</a:t>
            </a:r>
            <a:r>
              <a:rPr lang="en-GB" dirty="0"/>
              <a:t> für </a:t>
            </a:r>
            <a:r>
              <a:rPr lang="en-GB" dirty="0" err="1"/>
              <a:t>Bedingungen</a:t>
            </a:r>
            <a:r>
              <a:rPr lang="en-GB" dirty="0"/>
              <a:t>, </a:t>
            </a:r>
            <a:r>
              <a:rPr lang="en-GB" dirty="0" err="1"/>
              <a:t>weil</a:t>
            </a:r>
            <a:r>
              <a:rPr lang="en-GB" dirty="0"/>
              <a:t> Sie </a:t>
            </a:r>
            <a:r>
              <a:rPr lang="en-GB" dirty="0" err="1"/>
              <a:t>damit</a:t>
            </a:r>
            <a:r>
              <a:rPr lang="en-GB" dirty="0"/>
              <a:t> IF-Logik und </a:t>
            </a:r>
            <a:r>
              <a:rPr lang="en-GB" dirty="0" err="1"/>
              <a:t>Funktionen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eq</a:t>
            </a:r>
            <a:r>
              <a:rPr lang="en-GB" dirty="0"/>
              <a:t>(), coalesce() </a:t>
            </a:r>
            <a:r>
              <a:rPr lang="en-GB" dirty="0" err="1"/>
              <a:t>nutzen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.“</a:t>
            </a:r>
            <a:endParaRPr lang="en-GB" i="1" dirty="0"/>
          </a:p>
          <a:p>
            <a:r>
              <a:rPr lang="en-GB" i="1" dirty="0"/>
              <a:t>condition: </a:t>
            </a:r>
            <a:r>
              <a:rPr lang="en-GB" i="1" dirty="0" err="1"/>
              <a:t>eq</a:t>
            </a:r>
            <a:r>
              <a:rPr lang="en-GB" i="1" dirty="0"/>
              <a:t>($[ </a:t>
            </a:r>
            <a:r>
              <a:rPr lang="en-GB" i="1" dirty="0" err="1"/>
              <a:t>variables.isProd</a:t>
            </a:r>
            <a:r>
              <a:rPr lang="en-GB" i="1" dirty="0"/>
              <a:t> ], 'true’)</a:t>
            </a:r>
          </a:p>
          <a:p>
            <a:endParaRPr lang="en-GB" i="1" dirty="0"/>
          </a:p>
          <a:p>
            <a:r>
              <a:rPr lang="en-GB" i="1" dirty="0"/>
              <a:t>---</a:t>
            </a:r>
          </a:p>
          <a:p>
            <a:endParaRPr lang="en-GB" i="1" dirty="0"/>
          </a:p>
          <a:p>
            <a:pPr>
              <a:buNone/>
            </a:pPr>
            <a:r>
              <a:rPr lang="en-GB" b="1" dirty="0" err="1"/>
              <a:t>Rundes</a:t>
            </a:r>
            <a:r>
              <a:rPr lang="en-GB" b="1" dirty="0"/>
              <a:t> $()</a:t>
            </a:r>
            <a:r>
              <a:rPr lang="en-GB" dirty="0"/>
              <a:t> → </a:t>
            </a:r>
            <a:r>
              <a:rPr lang="en-GB" dirty="0" err="1"/>
              <a:t>läuft</a:t>
            </a:r>
            <a:r>
              <a:rPr lang="en-GB" dirty="0"/>
              <a:t> live.</a:t>
            </a:r>
          </a:p>
          <a:p>
            <a:pPr>
              <a:buNone/>
            </a:pPr>
            <a:r>
              <a:rPr lang="en-GB" b="1" dirty="0"/>
              <a:t>Doppelt-</a:t>
            </a:r>
            <a:r>
              <a:rPr lang="en-GB" b="1" dirty="0" err="1"/>
              <a:t>geschweift</a:t>
            </a:r>
            <a:r>
              <a:rPr lang="en-GB" b="1" dirty="0"/>
              <a:t> ${{ }}</a:t>
            </a:r>
            <a:r>
              <a:rPr lang="en-GB" dirty="0"/>
              <a:t> → </a:t>
            </a:r>
            <a:r>
              <a:rPr lang="en-GB" dirty="0" err="1"/>
              <a:t>kompiliert</a:t>
            </a:r>
            <a:r>
              <a:rPr lang="en-GB" dirty="0"/>
              <a:t> </a:t>
            </a:r>
            <a:r>
              <a:rPr lang="en-GB" dirty="0" err="1"/>
              <a:t>früh</a:t>
            </a:r>
            <a:r>
              <a:rPr lang="en-GB" dirty="0"/>
              <a:t>.</a:t>
            </a:r>
          </a:p>
          <a:p>
            <a:pPr>
              <a:buNone/>
            </a:pPr>
            <a:r>
              <a:rPr lang="en-GB" b="1" dirty="0"/>
              <a:t>${{ parameters.… }}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i="1" dirty="0"/>
              <a:t>immer</a:t>
            </a:r>
            <a:r>
              <a:rPr lang="en-GB" dirty="0"/>
              <a:t> </a:t>
            </a:r>
            <a:r>
              <a:rPr lang="en-GB" dirty="0" err="1"/>
              <a:t>konstant</a:t>
            </a:r>
            <a:r>
              <a:rPr lang="en-GB" dirty="0"/>
              <a:t>.</a:t>
            </a:r>
          </a:p>
          <a:p>
            <a:r>
              <a:rPr lang="en-GB" b="1" dirty="0" err="1"/>
              <a:t>Eckig</a:t>
            </a:r>
            <a:r>
              <a:rPr lang="en-GB" b="1" dirty="0"/>
              <a:t> $[ ]</a:t>
            </a:r>
            <a:r>
              <a:rPr lang="en-GB" dirty="0"/>
              <a:t> → clever für </a:t>
            </a:r>
            <a:r>
              <a:rPr lang="en-GB" dirty="0" err="1"/>
              <a:t>Bedingungen</a:t>
            </a:r>
            <a:r>
              <a:rPr lang="en-GB" dirty="0"/>
              <a:t>.</a:t>
            </a:r>
          </a:p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E4A00-A7AB-15F2-D8B0-6761BAEEBC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6117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9832-CEA9-E0E6-F5CB-8CC600209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C599B-5026-D8FC-0F50-60013D197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8D94A-CF31-B992-9A97-546D6B26F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ED0BB-6C67-52B1-7CAC-42A463CEF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5410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1C71-E7E7-6FCA-9084-6E9C8ECB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5D8CE-162A-B09B-8829-F0477DD0C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C767E-A5B5-3E66-E06E-7BAEB6744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D2493-DB5B-939D-0EA6-901A6D68B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0351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9675-FF29-7C3B-D9FE-31BDF67D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46C36-DFAC-8638-07A3-39542D67B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5B805-87EF-155E-4CE5-8BF56FCE2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1234-70B5-90BD-0A10-DEAA35BA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710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55B22-44DD-FF2B-D9E9-A461348C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8B608-9468-4318-A0C5-BB88E67B9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60097-3D00-FE5B-9E71-F43766291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CA5B2-A429-6D4D-6251-84F28140D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5796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4293-0EFC-CB86-7734-2643D2C4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4C090-607E-9283-AECA-31CDD267F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404E1-4B39-69DE-CE56-3AE71D8D5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FF21-B2E2-1D0F-BC9F-9F0CF9FC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2268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D99A-EE7A-0D12-076A-B6F30ABF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1CA54-8241-AF10-C58E-CA85A1B6F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8169A-232A-30C8-3538-CA5701F43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85F85-5AB9-186D-0493-CCE2BD12E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8746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F776-58A8-5A17-5560-37EF59DA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DE65A-15F1-6237-8691-2A8077AFB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4ED37-1F00-4A9B-BB1E-01F58D46F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5C7EE-7CB4-F7F8-848E-B7CDCCFD0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36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63E90-FF8D-1FCE-7AFF-5FCE1E5F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CF877-3776-0D2A-4FA7-2098B8EDB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4560-6815-1EF6-ADE5-20433FD8D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https://</a:t>
            </a:r>
            <a:r>
              <a:rPr lang="en-GB" i="1" dirty="0" err="1"/>
              <a:t>en.wikipedia.org</a:t>
            </a:r>
            <a:r>
              <a:rPr lang="en-GB" i="1" dirty="0"/>
              <a:t>/wiki/</a:t>
            </a:r>
            <a:r>
              <a:rPr lang="en-GB" i="1" dirty="0" err="1"/>
              <a:t>Npm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/commons/2/25/</a:t>
            </a:r>
            <a:r>
              <a:rPr lang="en-GB" i="1" dirty="0" err="1"/>
              <a:t>NuGet_project_logo.svg</a:t>
            </a:r>
            <a:endParaRPr lang="en-GB" i="1" dirty="0"/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/commons/thumb/5/52/</a:t>
            </a:r>
            <a:r>
              <a:rPr lang="en-GB" i="1" dirty="0" err="1"/>
              <a:t>Apache_Maven_logo.svg</a:t>
            </a:r>
            <a:r>
              <a:rPr lang="en-GB" i="1" dirty="0"/>
              <a:t>/2560px-Apache_Maven_logo.svg.png</a:t>
            </a:r>
          </a:p>
          <a:p>
            <a:r>
              <a:rPr lang="en-GB" i="1" dirty="0"/>
              <a:t>https://</a:t>
            </a:r>
            <a:r>
              <a:rPr lang="en-GB" i="1" dirty="0" err="1"/>
              <a:t>upload.wikimedia.org</a:t>
            </a:r>
            <a:r>
              <a:rPr lang="en-GB" i="1" dirty="0"/>
              <a:t>/</a:t>
            </a:r>
            <a:r>
              <a:rPr lang="en-GB" i="1" dirty="0" err="1"/>
              <a:t>wikipedia</a:t>
            </a:r>
            <a:r>
              <a:rPr lang="en-GB" i="1" dirty="0"/>
              <a:t>/commons/thumb/c/c3/Python-logo-</a:t>
            </a:r>
            <a:r>
              <a:rPr lang="en-GB" i="1" dirty="0" err="1"/>
              <a:t>notext.svg</a:t>
            </a:r>
            <a:r>
              <a:rPr lang="en-GB" i="1" dirty="0"/>
              <a:t>/1200px-Python-logo-notext.svg.png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913DC-3AE8-A9ED-719E-72B55C3FD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9551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EB8B2-8EE2-607F-4A4B-8208B69E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6E16F-BFBC-84EF-C418-A172F7EAA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DE8E7-7D9F-EB76-FC16-6D16DE91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6702-A2E9-36B1-FC17-96A279E09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798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A702E-9D30-1603-9D65-7D0063B2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92C0C-2B7A-DE9E-3C9B-1969D4530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66D7D-4448-4BFD-7825-F87249CC0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E3CAF-84A8-BDE6-70D7-EB82CDDF6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697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FEE4D-C244-A925-2B20-59593807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8E4DC-3E52-39D4-DD75-E6220F3AD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A5117-5C0B-E26E-AF5A-4A0594C22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DDE7-17FB-34B2-EB88-EAF61C81C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5226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8FA8-3618-6BA2-78AD-ADD21EE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E4340-1CF1-23A5-6232-E189B39C1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77AC0-819B-4E3A-6356-A70E1D0E1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8C0B3-8E4F-DCEA-DDC3-119DC2710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21408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94305-F58B-8623-6FB1-3B1F60170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0DA82-EF42-D100-35D5-900353D7F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670AE-F8EF-A7A4-B0BA-1C51525F2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93183-9DC4-F099-A7F9-330DEBD6E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167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A4E6-5698-45C9-3AE4-E4E42E2B0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2F84D-9526-B872-1340-4399F72F9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11268-5D9B-7FDC-49CF-40A7906D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/de-de/azure/cloud-adoption-framework/ready/considerations/media/</a:t>
            </a:r>
            <a:r>
              <a:rPr lang="en-GB" dirty="0" err="1"/>
              <a:t>devops</a:t>
            </a:r>
            <a:r>
              <a:rPr lang="en-GB" dirty="0"/>
              <a:t>-toolchain-azure-</a:t>
            </a:r>
            <a:r>
              <a:rPr lang="en-GB" dirty="0" err="1"/>
              <a:t>devops.png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07DE8-31EC-AA4E-7917-4A5FB9805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823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F9A75-C3B2-B1F9-A3F1-6A65D053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FED89-9D9A-4BFB-BAAE-F3F08FF35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76F0A-E263-1B8E-4E46-2EDEA98CD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6BA8C-F045-D880-CCBA-917E9D318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068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F39C3-EE16-9239-AE74-071B99C2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F952F-478B-CB8D-3B64-63C455DE4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3F5C8-F639-6146-CDE8-10403FE03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2AA2F-1287-F24A-C5A3-A86FC6790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340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DE615-3003-361D-D9B1-A6B997EC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BA721-D8DE-1FE3-9405-5BDD750B2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00882-15BD-110F-F201-2C88FD3F2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F4DE1-DE26-3113-7673-19FBE61F8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25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014C2-BEB8-8651-FB81-BC6AE00D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2CE41-8CF6-488B-7361-D1DE93785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00E2-A446-32F5-F8C8-1A3C34F27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fonts.google.com</a:t>
            </a:r>
            <a:r>
              <a:rPr lang="en-GB" dirty="0"/>
              <a:t>/</a:t>
            </a:r>
            <a:r>
              <a:rPr lang="en-GB" dirty="0" err="1"/>
              <a:t>icons?selected</a:t>
            </a:r>
            <a:r>
              <a:rPr lang="en-GB" dirty="0"/>
              <a:t>=Material+Symbols+Outlined:compare_arrows:FILL@0;wght@600;GRAD@0;opsz@24&amp;icon.query=</a:t>
            </a:r>
            <a:r>
              <a:rPr lang="en-GB" dirty="0" err="1"/>
              <a:t>change&amp;icon.size</a:t>
            </a:r>
            <a:r>
              <a:rPr lang="en-GB" dirty="0"/>
              <a:t>=24&amp;icon.color=%23BF1F51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F385B-6299-3CCB-F5D2-0F3B885D8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886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E825-02E6-9E8C-96C8-C94BA574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896CF-E7FC-19A9-6A2E-4882D91BF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46C41-60C2-4D95-0550-3ADEB7A73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www.istockphoto.com</a:t>
            </a:r>
            <a:r>
              <a:rPr lang="en-GB" dirty="0"/>
              <a:t>/de/</a:t>
            </a:r>
            <a:r>
              <a:rPr lang="en-GB" dirty="0" err="1"/>
              <a:t>vektor</a:t>
            </a:r>
            <a:r>
              <a:rPr lang="en-GB" dirty="0"/>
              <a:t>/agile-methodik-f%C3%BCr-das-lebenszyklusdiagramm-der-softwareentwicklung-gm1336228211-417563528?searchscope=image%2Cfilm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C9D0C-8162-C529-1E8C-AEB7F21B9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AB90-842A-A342-BAB1-969FA1A844F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1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4158-A576-BC52-7421-F7DB81F4B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03B2B-A9BA-06E1-CD9E-F55E3731A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5E8B-03DF-BB9E-F45B-A53E65BD4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017DC-2A74-4271-F6AB-B95D8BA4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FA22F-3714-82A1-7030-975AC009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936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C0F4-324C-1BCC-D296-C45A2088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F9F2-4FEC-FBD9-4D14-E671D2666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52BD-CAE2-670E-CC13-2455DB61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A38C-904F-CB8A-B353-3F0D1466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4D8FE-6EC6-7623-EFB9-E92C7927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687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EE51A-19C9-4D14-9256-F08FD8B16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80FB1-BA89-4BBC-2057-DD2A5470C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63CC-981D-C31D-1B59-56571F12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FD89-7150-EE64-2B7E-645DC541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C33FD-E30A-A983-55A6-E143919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244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D6D1-8811-5F04-D363-8625C0C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E60B-38CD-B2F7-7292-D8EB2FDA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6038-B30C-3CF9-C780-A382AF2B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0A1F-7BCA-0EB6-3687-E8A30805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87C84-5518-3692-8479-9FE7A49A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09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ECC1-334B-27A4-1F4E-20FBC23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F7914-E0F0-9C9C-31EA-3ACC73868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41286-EFF4-80FD-E72F-312566DA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A9030-7213-4831-CA0B-1EE37384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9360A-F34D-B5C5-2B77-02F73804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038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03B7-05A5-2E5B-5816-D0BFE1A3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8B10-B307-2C83-E469-F7AC892E0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63362-2800-B340-ECC8-6918A223E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6327A-330B-5130-C85E-936B3D83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5AF3-F09B-1B6F-5336-8427D4064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AF41B-362F-2A02-A72B-80CE675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082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E650-9FAB-15D5-0747-92619872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E8D-3675-1122-3363-9B943329F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AAC2C-059C-F0B9-54C8-D2119562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A39A8-86C5-96AE-62E8-A4A5270E4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49F7D-812C-186A-2460-A32E54840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547DA-5054-4C6D-B958-BD8A624B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AC559-7059-4742-2D0F-2DEC1D85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E35FC6-9DB0-EFA1-105B-2001890F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407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48CE-31A0-9941-55DC-2905041B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0043-B8AD-3E0A-AD64-565DC676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7830B-46B7-C8DC-6C07-40C36FBE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CAC93-ADB1-E5AB-DF94-522F2F5D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629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1B1BE-FC83-AF6D-160C-808A4F40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7C6F3-708F-32FB-DB8B-C342A181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8348C-29FB-DE6E-D6A8-317077AA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717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FEC1-3CEB-0B03-135D-55BD7BB3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5BB63-1E80-451D-8B6E-C41E70102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97691-6F05-336F-ECAB-A3629F8F7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C364E-5378-B532-C1F9-2547919C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B59D6-1CA7-165E-42BB-D50F8CD9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39EB-03B6-811C-80EE-B9672966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887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63FF-DB12-6AEC-95C9-1629C758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942D1-C2DC-B517-02D5-FB115C5DB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FDCA3-DF8E-85D1-73A9-F853DDB31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86158-F1B6-B6D7-49F5-20F13D0D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7F281-1F10-1CFF-F694-948A547D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FD68-3F66-AA31-EAB8-C518D8F7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670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309F2-7235-9E3A-BA6B-4C96EC82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4A0BA-4979-A7E7-63D6-5AC8C530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06C68-C1B5-DDCA-21EB-93C9DA45C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BA4CE-E7FE-824A-A8EA-BE5470D3F6E8}" type="datetimeFigureOut">
              <a:rPr lang="en-DE" smtClean="0"/>
              <a:t>8/20/25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82A5-16F6-8F53-7CB1-EC19F3C6F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D6A74-1919-062B-E63D-EA998EBFD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A1ABA9-3EF0-1340-9BBF-DD13E211E87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55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Data" Target="../diagrams/data3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Azure DevOps Erfahrungen &amp; Features 2025 | OMR Reviews">
            <a:extLst>
              <a:ext uri="{FF2B5EF4-FFF2-40B4-BE49-F238E27FC236}">
                <a16:creationId xmlns:a16="http://schemas.microsoft.com/office/drawing/2014/main" id="{45F9ED0F-161A-EB81-B204-F354868D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32" y="1526646"/>
            <a:ext cx="6087533" cy="380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8A6C3-C078-B3B4-F20A-A05208D7F758}"/>
              </a:ext>
            </a:extLst>
          </p:cNvPr>
          <p:cNvSpPr txBox="1"/>
          <p:nvPr/>
        </p:nvSpPr>
        <p:spPr>
          <a:xfrm>
            <a:off x="3507789" y="294780"/>
            <a:ext cx="4807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0" b="1" dirty="0">
                <a:latin typeface="Aptos" panose="020B0004020202020204" pitchFamily="34" charset="0"/>
                <a:ea typeface="Apple Color Emoji" pitchFamily="2" charset="0"/>
                <a:cs typeface="Aharoni" panose="02010803020104030203" pitchFamily="2" charset="-79"/>
              </a:rPr>
              <a:t>Einführung 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2391F-7EE3-EAEF-FB92-4B405B7275EF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762A8C-9F8E-C9B2-F5A2-8B85E39F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7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5413-7898-0FBB-B820-F5246B30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DF29C6-91BD-A93C-6F88-436ED16CA84E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4AEE6A2-1579-3A4A-0CCD-95E6B8476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570871A-A8EA-2420-CCB4-0BB5A5989565}"/>
              </a:ext>
            </a:extLst>
          </p:cNvPr>
          <p:cNvGrpSpPr/>
          <p:nvPr/>
        </p:nvGrpSpPr>
        <p:grpSpPr>
          <a:xfrm>
            <a:off x="1174595" y="2283537"/>
            <a:ext cx="4232360" cy="2531703"/>
            <a:chOff x="222250" y="1881535"/>
            <a:chExt cx="4232360" cy="2531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74B9AB-0E71-1AF9-1F94-6F7A3E329D90}"/>
                </a:ext>
              </a:extLst>
            </p:cNvPr>
            <p:cNvSpPr/>
            <p:nvPr/>
          </p:nvSpPr>
          <p:spPr>
            <a:xfrm>
              <a:off x="1358900" y="1949450"/>
              <a:ext cx="1136650" cy="533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Epic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FF5CE0-4776-5392-4385-68DE66A9DDBB}"/>
                </a:ext>
              </a:extLst>
            </p:cNvPr>
            <p:cNvSpPr/>
            <p:nvPr/>
          </p:nvSpPr>
          <p:spPr>
            <a:xfrm>
              <a:off x="2181310" y="2914644"/>
              <a:ext cx="1136650" cy="533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Issue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5D2803-69C0-AB58-29F3-05DD2A4353A6}"/>
                </a:ext>
              </a:extLst>
            </p:cNvPr>
            <p:cNvSpPr/>
            <p:nvPr/>
          </p:nvSpPr>
          <p:spPr>
            <a:xfrm>
              <a:off x="3317960" y="3879838"/>
              <a:ext cx="1136650" cy="5334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D7F672-F4CC-1583-50B6-A665E5E28BA6}"/>
                </a:ext>
              </a:extLst>
            </p:cNvPr>
            <p:cNvSpPr txBox="1"/>
            <p:nvPr/>
          </p:nvSpPr>
          <p:spPr>
            <a:xfrm>
              <a:off x="222250" y="1881535"/>
              <a:ext cx="1135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Portfolio </a:t>
              </a:r>
            </a:p>
            <a:p>
              <a:r>
                <a:rPr lang="en-DE" b="1" dirty="0"/>
                <a:t>Backlog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CC11AD-B6DC-7EBB-A540-BEB47CC60799}"/>
                </a:ext>
              </a:extLst>
            </p:cNvPr>
            <p:cNvSpPr txBox="1"/>
            <p:nvPr/>
          </p:nvSpPr>
          <p:spPr>
            <a:xfrm>
              <a:off x="916326" y="2832096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Product</a:t>
              </a:r>
            </a:p>
            <a:p>
              <a:r>
                <a:rPr lang="en-DE" b="1" dirty="0"/>
                <a:t>Backlog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2D93D476-4C42-2DBC-9DED-502DF0ACD6FE}"/>
                </a:ext>
              </a:extLst>
            </p:cNvPr>
            <p:cNvCxnSpPr>
              <a:cxnSpLocks/>
              <a:stCxn id="4" idx="2"/>
              <a:endCxn id="6" idx="1"/>
            </p:cNvCxnSpPr>
            <p:nvPr/>
          </p:nvCxnSpPr>
          <p:spPr>
            <a:xfrm rot="16200000" flipH="1">
              <a:off x="1705020" y="2705054"/>
              <a:ext cx="698494" cy="2540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4B6C85B-F23D-075E-53B7-338FF716FD5E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rot="16200000" flipH="1">
              <a:off x="2684550" y="3513128"/>
              <a:ext cx="698494" cy="568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999852-CEFA-B7C1-F8B2-DD56062F2932}"/>
              </a:ext>
            </a:extLst>
          </p:cNvPr>
          <p:cNvSpPr/>
          <p:nvPr/>
        </p:nvSpPr>
        <p:spPr>
          <a:xfrm>
            <a:off x="6447103" y="2488599"/>
            <a:ext cx="5222488" cy="2161460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Issues</a:t>
            </a:r>
            <a:r>
              <a:rPr lang="en-GB" sz="2200" dirty="0"/>
              <a:t> und </a:t>
            </a:r>
            <a:r>
              <a:rPr lang="en-GB" sz="2200" b="1" dirty="0"/>
              <a:t>Tasks</a:t>
            </a:r>
            <a:r>
              <a:rPr lang="en-GB" sz="2200" dirty="0"/>
              <a:t> </a:t>
            </a:r>
            <a:r>
              <a:rPr lang="en-GB" sz="2200" dirty="0" err="1"/>
              <a:t>dienen</a:t>
            </a:r>
            <a:r>
              <a:rPr lang="en-GB" sz="2200" dirty="0"/>
              <a:t> der </a:t>
            </a:r>
            <a:r>
              <a:rPr lang="en-GB" sz="2200" b="1" dirty="0" err="1"/>
              <a:t>Verfolgung</a:t>
            </a:r>
            <a:r>
              <a:rPr lang="en-GB" sz="2200" b="1" dirty="0"/>
              <a:t> von </a:t>
            </a:r>
            <a:r>
              <a:rPr lang="en-GB" sz="2200" b="1" dirty="0" err="1"/>
              <a:t>Arbeitsschritten</a:t>
            </a:r>
            <a:r>
              <a:rPr lang="en-GB" sz="22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Epics</a:t>
            </a:r>
            <a:r>
              <a:rPr lang="en-GB" sz="2200" dirty="0"/>
              <a:t> </a:t>
            </a:r>
            <a:r>
              <a:rPr lang="en-GB" sz="2200" dirty="0" err="1"/>
              <a:t>fassen</a:t>
            </a:r>
            <a:r>
              <a:rPr lang="en-GB" sz="2200" dirty="0"/>
              <a:t> Arbeit </a:t>
            </a:r>
            <a:r>
              <a:rPr lang="en-GB" sz="2200" dirty="0" err="1"/>
              <a:t>unter</a:t>
            </a:r>
            <a:r>
              <a:rPr lang="en-GB" sz="2200" dirty="0"/>
              <a:t> </a:t>
            </a:r>
            <a:r>
              <a:rPr lang="en-GB" sz="2200" b="1" dirty="0" err="1"/>
              <a:t>größeren</a:t>
            </a:r>
            <a:r>
              <a:rPr lang="en-GB" sz="2200" b="1" dirty="0"/>
              <a:t> </a:t>
            </a:r>
            <a:r>
              <a:rPr lang="en-GB" sz="2200" b="1" dirty="0" err="1"/>
              <a:t>Szenarien</a:t>
            </a:r>
            <a:r>
              <a:rPr lang="en-GB" sz="2200" dirty="0"/>
              <a:t> </a:t>
            </a:r>
            <a:r>
              <a:rPr lang="en-GB" sz="2200" dirty="0" err="1"/>
              <a:t>zusammen</a:t>
            </a:r>
            <a:r>
              <a:rPr lang="en-GB" sz="2200" dirty="0"/>
              <a:t>.</a:t>
            </a:r>
            <a:endParaRPr lang="en-DE" sz="22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146B0D7-7672-5A77-CB72-C0CDE198E57A}"/>
              </a:ext>
            </a:extLst>
          </p:cNvPr>
          <p:cNvSpPr txBox="1"/>
          <p:nvPr/>
        </p:nvSpPr>
        <p:spPr>
          <a:xfrm>
            <a:off x="3028045" y="270013"/>
            <a:ext cx="61359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Basic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Process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28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C0E6-4714-1349-0AAE-11B1890A3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51EC9A-8401-B0E1-C1D8-87C3AC12632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34BA32-2F1E-AB01-B072-7FA85364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D51E963-F240-7237-E1EB-08F806B4E51F}"/>
              </a:ext>
            </a:extLst>
          </p:cNvPr>
          <p:cNvGrpSpPr/>
          <p:nvPr/>
        </p:nvGrpSpPr>
        <p:grpSpPr>
          <a:xfrm>
            <a:off x="319980" y="1498337"/>
            <a:ext cx="6798216" cy="3861325"/>
            <a:chOff x="148683" y="1574173"/>
            <a:chExt cx="6798216" cy="386132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A46A43-5E06-9095-5B68-9BE6082AB277}"/>
                </a:ext>
              </a:extLst>
            </p:cNvPr>
            <p:cNvSpPr/>
            <p:nvPr/>
          </p:nvSpPr>
          <p:spPr>
            <a:xfrm>
              <a:off x="4505333" y="3162714"/>
              <a:ext cx="2441565" cy="15104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01DA82-B401-9DAC-A73D-5E6D5CC91543}"/>
                </a:ext>
              </a:extLst>
            </p:cNvPr>
            <p:cNvSpPr/>
            <p:nvPr/>
          </p:nvSpPr>
          <p:spPr>
            <a:xfrm>
              <a:off x="996950" y="1574173"/>
              <a:ext cx="1003300" cy="40005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Epic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972C59-8FAD-49E8-6277-97BBB9142960}"/>
                </a:ext>
              </a:extLst>
            </p:cNvPr>
            <p:cNvSpPr/>
            <p:nvPr/>
          </p:nvSpPr>
          <p:spPr>
            <a:xfrm>
              <a:off x="1696427" y="2340366"/>
              <a:ext cx="1003300" cy="40005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Feature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51F221-572B-7BBC-9ACD-2D41F3971623}"/>
                </a:ext>
              </a:extLst>
            </p:cNvPr>
            <p:cNvSpPr/>
            <p:nvPr/>
          </p:nvSpPr>
          <p:spPr>
            <a:xfrm>
              <a:off x="2381257" y="3213167"/>
              <a:ext cx="1290515" cy="400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User Story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1846F-8379-DF5D-1ECC-3325C21877EA}"/>
                </a:ext>
              </a:extLst>
            </p:cNvPr>
            <p:cNvSpPr/>
            <p:nvPr/>
          </p:nvSpPr>
          <p:spPr>
            <a:xfrm>
              <a:off x="3170122" y="3930650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96E59-E397-2B5D-C7AB-89E9C505C14C}"/>
                </a:ext>
              </a:extLst>
            </p:cNvPr>
            <p:cNvSpPr/>
            <p:nvPr/>
          </p:nvSpPr>
          <p:spPr>
            <a:xfrm>
              <a:off x="2000250" y="5035448"/>
              <a:ext cx="1003300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Issue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8CF3DF-7FCD-9FDC-0D6B-8C4EE11CB9D6}"/>
                </a:ext>
              </a:extLst>
            </p:cNvPr>
            <p:cNvSpPr/>
            <p:nvPr/>
          </p:nvSpPr>
          <p:spPr>
            <a:xfrm>
              <a:off x="4816708" y="3459615"/>
              <a:ext cx="628650" cy="40005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Bug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436008-9E0E-2D32-90F6-C82BF58EB6B1}"/>
                </a:ext>
              </a:extLst>
            </p:cNvPr>
            <p:cNvSpPr/>
            <p:nvPr/>
          </p:nvSpPr>
          <p:spPr>
            <a:xfrm>
              <a:off x="5343526" y="4168758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66A497D6-F940-AA3A-FB16-798D9BA4D481}"/>
                </a:ext>
              </a:extLst>
            </p:cNvPr>
            <p:cNvCxnSpPr>
              <a:stCxn id="4" idx="2"/>
              <a:endCxn id="6" idx="1"/>
            </p:cNvCxnSpPr>
            <p:nvPr/>
          </p:nvCxnSpPr>
          <p:spPr>
            <a:xfrm rot="16200000" flipH="1">
              <a:off x="1314429" y="2158393"/>
              <a:ext cx="566168" cy="19782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B13B99DB-65BF-B87E-4646-9B3F24780FA0}"/>
                </a:ext>
              </a:extLst>
            </p:cNvPr>
            <p:cNvCxnSpPr>
              <a:stCxn id="6" idx="2"/>
              <a:endCxn id="7" idx="1"/>
            </p:cNvCxnSpPr>
            <p:nvPr/>
          </p:nvCxnSpPr>
          <p:spPr>
            <a:xfrm rot="16200000" flipH="1">
              <a:off x="1953279" y="2985214"/>
              <a:ext cx="672776" cy="1831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37816387-F06F-FCC0-EA96-6224A8490740}"/>
                </a:ext>
              </a:extLst>
            </p:cNvPr>
            <p:cNvCxnSpPr>
              <a:stCxn id="7" idx="2"/>
              <a:endCxn id="9" idx="1"/>
            </p:cNvCxnSpPr>
            <p:nvPr/>
          </p:nvCxnSpPr>
          <p:spPr>
            <a:xfrm rot="16200000" flipH="1">
              <a:off x="2839589" y="3800142"/>
              <a:ext cx="517458" cy="14360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774566BE-DC07-B8F1-0D9A-10EB8AFB1E77}"/>
                </a:ext>
              </a:extLst>
            </p:cNvPr>
            <p:cNvCxnSpPr>
              <a:stCxn id="11" idx="2"/>
              <a:endCxn id="12" idx="1"/>
            </p:cNvCxnSpPr>
            <p:nvPr/>
          </p:nvCxnSpPr>
          <p:spPr>
            <a:xfrm rot="16200000" flipH="1">
              <a:off x="4982720" y="4007977"/>
              <a:ext cx="509118" cy="212493"/>
            </a:xfrm>
            <a:prstGeom prst="bentConnector2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CFF5D9-4D4B-6F67-8899-695AC73B62F3}"/>
                </a:ext>
              </a:extLst>
            </p:cNvPr>
            <p:cNvCxnSpPr/>
            <p:nvPr/>
          </p:nvCxnSpPr>
          <p:spPr>
            <a:xfrm>
              <a:off x="209550" y="2984500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B36A3C-39CA-B09D-184F-F1EC35ACFEEB}"/>
                </a:ext>
              </a:extLst>
            </p:cNvPr>
            <p:cNvCxnSpPr/>
            <p:nvPr/>
          </p:nvCxnSpPr>
          <p:spPr>
            <a:xfrm>
              <a:off x="222249" y="4792607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6A015C-0B53-3228-4D11-26C79DD258A5}"/>
                </a:ext>
              </a:extLst>
            </p:cNvPr>
            <p:cNvSpPr txBox="1"/>
            <p:nvPr/>
          </p:nvSpPr>
          <p:spPr>
            <a:xfrm>
              <a:off x="148683" y="2676723"/>
              <a:ext cx="1573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Portfolio Backlog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B1D20E-1A09-2913-1955-06ECD60678FF}"/>
                </a:ext>
              </a:extLst>
            </p:cNvPr>
            <p:cNvSpPr txBox="1"/>
            <p:nvPr/>
          </p:nvSpPr>
          <p:spPr>
            <a:xfrm>
              <a:off x="148683" y="3044957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Backlog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C9533D-4795-CF43-4E11-DAA69B865FDD}"/>
                </a:ext>
              </a:extLst>
            </p:cNvPr>
            <p:cNvSpPr txBox="1"/>
            <p:nvPr/>
          </p:nvSpPr>
          <p:spPr>
            <a:xfrm>
              <a:off x="148683" y="4790996"/>
              <a:ext cx="1165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Issue &amp; Bug </a:t>
              </a:r>
            </a:p>
            <a:p>
              <a:r>
                <a:rPr lang="en-DE" sz="1400" b="1" dirty="0"/>
                <a:t>Tracking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FB0081-C7B3-FD2A-D10D-25263A075D5C}"/>
                </a:ext>
              </a:extLst>
            </p:cNvPr>
            <p:cNvSpPr txBox="1"/>
            <p:nvPr/>
          </p:nvSpPr>
          <p:spPr>
            <a:xfrm>
              <a:off x="5131032" y="3169570"/>
              <a:ext cx="1089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b="1" dirty="0"/>
                <a:t>Configurable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58268AD-933D-18D3-FF83-3C1373A289F4}"/>
              </a:ext>
            </a:extLst>
          </p:cNvPr>
          <p:cNvSpPr/>
          <p:nvPr/>
        </p:nvSpPr>
        <p:spPr>
          <a:xfrm>
            <a:off x="7241934" y="2181470"/>
            <a:ext cx="4795024" cy="2861190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User Stories </a:t>
            </a:r>
            <a:r>
              <a:rPr lang="en-GB" sz="2000" dirty="0"/>
              <a:t>und</a:t>
            </a:r>
            <a:r>
              <a:rPr lang="en-GB" sz="2000" b="1" dirty="0"/>
              <a:t> Tasks</a:t>
            </a:r>
            <a:r>
              <a:rPr lang="en-GB" sz="2000" dirty="0"/>
              <a:t> </a:t>
            </a:r>
            <a:r>
              <a:rPr lang="en-GB" sz="2000" dirty="0" err="1"/>
              <a:t>dienen</a:t>
            </a:r>
            <a:r>
              <a:rPr lang="en-GB" sz="2000" dirty="0"/>
              <a:t> </a:t>
            </a:r>
            <a:r>
              <a:rPr lang="en-GB" sz="2000" dirty="0" err="1"/>
              <a:t>zur</a:t>
            </a:r>
            <a:r>
              <a:rPr lang="en-GB" sz="2000" dirty="0"/>
              <a:t> </a:t>
            </a:r>
            <a:r>
              <a:rPr lang="en-GB" sz="2000" b="1" dirty="0" err="1"/>
              <a:t>Nachverfolgung</a:t>
            </a:r>
            <a:r>
              <a:rPr lang="en-GB" sz="2000" b="1" dirty="0"/>
              <a:t> von </a:t>
            </a:r>
            <a:r>
              <a:rPr lang="en-GB" sz="2000" b="1" dirty="0" err="1"/>
              <a:t>Arbeitspaketen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Bugs</a:t>
            </a:r>
            <a:r>
              <a:rPr lang="en-GB" sz="2000" dirty="0"/>
              <a:t> </a:t>
            </a:r>
            <a:r>
              <a:rPr lang="en-GB" sz="2000" dirty="0" err="1"/>
              <a:t>werden</a:t>
            </a:r>
            <a:r>
              <a:rPr lang="en-GB" sz="2000" dirty="0"/>
              <a:t> </a:t>
            </a:r>
            <a:r>
              <a:rPr lang="en-GB" sz="2000" dirty="0" err="1"/>
              <a:t>verwendet</a:t>
            </a:r>
            <a:r>
              <a:rPr lang="en-GB" sz="2000" dirty="0"/>
              <a:t>, um </a:t>
            </a:r>
            <a:r>
              <a:rPr lang="en-GB" sz="2000" b="1" dirty="0"/>
              <a:t>Fehler </a:t>
            </a:r>
            <a:r>
              <a:rPr lang="en-GB" sz="2000" b="1" dirty="0" err="1"/>
              <a:t>im</a:t>
            </a:r>
            <a:r>
              <a:rPr lang="en-GB" sz="2000" b="1" dirty="0"/>
              <a:t> Code </a:t>
            </a:r>
            <a:r>
              <a:rPr lang="en-GB" sz="2000" b="1" dirty="0" err="1"/>
              <a:t>zu</a:t>
            </a:r>
            <a:r>
              <a:rPr lang="en-GB" sz="2000" b="1" dirty="0"/>
              <a:t> </a:t>
            </a:r>
            <a:r>
              <a:rPr lang="en-GB" sz="2000" b="1" dirty="0" err="1"/>
              <a:t>dokumentieren</a:t>
            </a:r>
            <a:r>
              <a:rPr lang="en-GB" sz="2000" b="1" dirty="0"/>
              <a:t> und </a:t>
            </a:r>
            <a:r>
              <a:rPr lang="en-GB" sz="2000" b="1" dirty="0" err="1"/>
              <a:t>zu</a:t>
            </a:r>
            <a:r>
              <a:rPr lang="en-GB" sz="2000" b="1" dirty="0"/>
              <a:t> </a:t>
            </a:r>
            <a:r>
              <a:rPr lang="en-GB" sz="2000" b="1" dirty="0" err="1"/>
              <a:t>beheben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Epics </a:t>
            </a:r>
            <a:r>
              <a:rPr lang="en-GB" sz="2000" dirty="0"/>
              <a:t>und</a:t>
            </a:r>
            <a:r>
              <a:rPr lang="en-GB" sz="2000" b="1" dirty="0"/>
              <a:t> Features</a:t>
            </a:r>
            <a:r>
              <a:rPr lang="en-GB" sz="2000" dirty="0"/>
              <a:t> </a:t>
            </a:r>
            <a:r>
              <a:rPr lang="en-GB" sz="2000" dirty="0" err="1"/>
              <a:t>gruppieren</a:t>
            </a:r>
            <a:r>
              <a:rPr lang="en-GB" sz="2000" dirty="0"/>
              <a:t> Arbeit </a:t>
            </a:r>
            <a:r>
              <a:rPr lang="en-GB" sz="2000" dirty="0" err="1"/>
              <a:t>unter</a:t>
            </a:r>
            <a:r>
              <a:rPr lang="en-GB" sz="2000" dirty="0"/>
              <a:t> </a:t>
            </a:r>
            <a:r>
              <a:rPr lang="en-GB" sz="2000" b="1" dirty="0" err="1"/>
              <a:t>größeren</a:t>
            </a:r>
            <a:r>
              <a:rPr lang="en-GB" sz="2000" b="1" dirty="0"/>
              <a:t> </a:t>
            </a:r>
            <a:r>
              <a:rPr lang="en-GB" sz="2000" b="1" dirty="0" err="1"/>
              <a:t>fachlichen</a:t>
            </a:r>
            <a:r>
              <a:rPr lang="en-GB" sz="2000" b="1" dirty="0"/>
              <a:t> </a:t>
            </a:r>
            <a:r>
              <a:rPr lang="en-GB" sz="2000" b="1" dirty="0" err="1"/>
              <a:t>Szenarien</a:t>
            </a:r>
            <a:r>
              <a:rPr lang="en-GB" sz="2000" dirty="0"/>
              <a:t>.</a:t>
            </a:r>
            <a:endParaRPr lang="en-DE" sz="2000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5BBF374-1B2A-5EB2-7668-AA9053F74902}"/>
              </a:ext>
            </a:extLst>
          </p:cNvPr>
          <p:cNvSpPr txBox="1"/>
          <p:nvPr/>
        </p:nvSpPr>
        <p:spPr>
          <a:xfrm>
            <a:off x="3028045" y="270013"/>
            <a:ext cx="61359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Agile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Process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81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2EC3-83C1-D4A4-7E5E-6F41968D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242570-331F-47FE-AEB9-435B051C8426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1741E61-AD9B-8A4E-8C05-8E69BBFC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474C451-C34C-2A32-6DD4-8FC643266808}"/>
              </a:ext>
            </a:extLst>
          </p:cNvPr>
          <p:cNvGrpSpPr/>
          <p:nvPr/>
        </p:nvGrpSpPr>
        <p:grpSpPr>
          <a:xfrm>
            <a:off x="315952" y="1498337"/>
            <a:ext cx="6798216" cy="3861325"/>
            <a:chOff x="148683" y="1574173"/>
            <a:chExt cx="6798216" cy="38613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94AAB7-4334-3CBE-50CD-6CEA4304715C}"/>
                </a:ext>
              </a:extLst>
            </p:cNvPr>
            <p:cNvSpPr/>
            <p:nvPr/>
          </p:nvSpPr>
          <p:spPr>
            <a:xfrm>
              <a:off x="4505333" y="3162714"/>
              <a:ext cx="2441565" cy="15104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5031BD-1A12-D8A4-33E6-A660B9C1C753}"/>
                </a:ext>
              </a:extLst>
            </p:cNvPr>
            <p:cNvSpPr/>
            <p:nvPr/>
          </p:nvSpPr>
          <p:spPr>
            <a:xfrm>
              <a:off x="996950" y="1574173"/>
              <a:ext cx="1003300" cy="40005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Epic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03945C-2FF8-ECDF-AF4A-71A97E88A579}"/>
                </a:ext>
              </a:extLst>
            </p:cNvPr>
            <p:cNvSpPr/>
            <p:nvPr/>
          </p:nvSpPr>
          <p:spPr>
            <a:xfrm>
              <a:off x="1696427" y="2340366"/>
              <a:ext cx="1003300" cy="40005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Feature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F976A-29EC-F629-1F52-38C70015A1E4}"/>
                </a:ext>
              </a:extLst>
            </p:cNvPr>
            <p:cNvSpPr/>
            <p:nvPr/>
          </p:nvSpPr>
          <p:spPr>
            <a:xfrm>
              <a:off x="2381257" y="3213167"/>
              <a:ext cx="1631943" cy="400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200" dirty="0"/>
                <a:t>Product Backlog Item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6B2A40-5FCD-9E3E-43DA-C10184AE1ACE}"/>
                </a:ext>
              </a:extLst>
            </p:cNvPr>
            <p:cNvSpPr/>
            <p:nvPr/>
          </p:nvSpPr>
          <p:spPr>
            <a:xfrm>
              <a:off x="3383877" y="3902875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679D77-A7CF-6E47-0F44-16E77A33FFE8}"/>
                </a:ext>
              </a:extLst>
            </p:cNvPr>
            <p:cNvSpPr/>
            <p:nvPr/>
          </p:nvSpPr>
          <p:spPr>
            <a:xfrm>
              <a:off x="2000250" y="5035448"/>
              <a:ext cx="1416050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Impediment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305035-5579-DAD2-ADE3-CB431AC6945C}"/>
                </a:ext>
              </a:extLst>
            </p:cNvPr>
            <p:cNvSpPr/>
            <p:nvPr/>
          </p:nvSpPr>
          <p:spPr>
            <a:xfrm>
              <a:off x="4816708" y="3459615"/>
              <a:ext cx="628650" cy="40005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Bug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01E6DD-F14C-B81E-FB5A-6E0EC4D609AB}"/>
                </a:ext>
              </a:extLst>
            </p:cNvPr>
            <p:cNvSpPr/>
            <p:nvPr/>
          </p:nvSpPr>
          <p:spPr>
            <a:xfrm>
              <a:off x="5343526" y="4168758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7D9E6AB-992E-02FE-44B3-4279ABF55291}"/>
                </a:ext>
              </a:extLst>
            </p:cNvPr>
            <p:cNvCxnSpPr>
              <a:stCxn id="6" idx="2"/>
              <a:endCxn id="7" idx="1"/>
            </p:cNvCxnSpPr>
            <p:nvPr/>
          </p:nvCxnSpPr>
          <p:spPr>
            <a:xfrm rot="16200000" flipH="1">
              <a:off x="1314429" y="2158393"/>
              <a:ext cx="566168" cy="19782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5D1EA26-83B4-2676-21A2-12D84CBD0021}"/>
                </a:ext>
              </a:extLst>
            </p:cNvPr>
            <p:cNvCxnSpPr>
              <a:cxnSpLocks/>
              <a:stCxn id="7" idx="2"/>
              <a:endCxn id="9" idx="1"/>
            </p:cNvCxnSpPr>
            <p:nvPr/>
          </p:nvCxnSpPr>
          <p:spPr>
            <a:xfrm rot="16200000" flipH="1">
              <a:off x="1953279" y="2985214"/>
              <a:ext cx="672776" cy="1831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52441082-7D26-5E53-08E8-3B1328F40394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 rot="16200000" flipH="1">
              <a:off x="3045712" y="3764734"/>
              <a:ext cx="489683" cy="18664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79FD854F-9536-5902-2BC0-B4E9D400B869}"/>
                </a:ext>
              </a:extLst>
            </p:cNvPr>
            <p:cNvCxnSpPr>
              <a:stCxn id="12" idx="2"/>
              <a:endCxn id="13" idx="1"/>
            </p:cNvCxnSpPr>
            <p:nvPr/>
          </p:nvCxnSpPr>
          <p:spPr>
            <a:xfrm rot="16200000" flipH="1">
              <a:off x="4982720" y="4007977"/>
              <a:ext cx="509118" cy="212493"/>
            </a:xfrm>
            <a:prstGeom prst="bentConnector2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99F027-54F2-B435-9952-1261A7F48437}"/>
                </a:ext>
              </a:extLst>
            </p:cNvPr>
            <p:cNvCxnSpPr/>
            <p:nvPr/>
          </p:nvCxnSpPr>
          <p:spPr>
            <a:xfrm>
              <a:off x="209550" y="2984500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1EDF1F-1194-32E3-B3F8-69C8C7A230EF}"/>
                </a:ext>
              </a:extLst>
            </p:cNvPr>
            <p:cNvCxnSpPr/>
            <p:nvPr/>
          </p:nvCxnSpPr>
          <p:spPr>
            <a:xfrm>
              <a:off x="222249" y="4792607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9DAB1-B150-8221-59AC-FFFFBE74DF8B}"/>
                </a:ext>
              </a:extLst>
            </p:cNvPr>
            <p:cNvSpPr txBox="1"/>
            <p:nvPr/>
          </p:nvSpPr>
          <p:spPr>
            <a:xfrm>
              <a:off x="148683" y="2676723"/>
              <a:ext cx="1573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Portfolio Backlog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003EB-3D62-93A2-9771-F868D2EEB440}"/>
                </a:ext>
              </a:extLst>
            </p:cNvPr>
            <p:cNvSpPr txBox="1"/>
            <p:nvPr/>
          </p:nvSpPr>
          <p:spPr>
            <a:xfrm>
              <a:off x="148683" y="3044957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Backlog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41DBF-4E35-6178-BA1D-864F8FEC9B20}"/>
                </a:ext>
              </a:extLst>
            </p:cNvPr>
            <p:cNvSpPr txBox="1"/>
            <p:nvPr/>
          </p:nvSpPr>
          <p:spPr>
            <a:xfrm>
              <a:off x="148683" y="4790996"/>
              <a:ext cx="1344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Issue Tracking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8CCE4-3DCC-8BF8-0EBE-2CA95B73AA0B}"/>
                </a:ext>
              </a:extLst>
            </p:cNvPr>
            <p:cNvSpPr txBox="1"/>
            <p:nvPr/>
          </p:nvSpPr>
          <p:spPr>
            <a:xfrm>
              <a:off x="5131032" y="3169570"/>
              <a:ext cx="1089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b="1" dirty="0"/>
                <a:t>Configurable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1006E-3F8F-F135-39AF-4E8B25C7CEEF}"/>
              </a:ext>
            </a:extLst>
          </p:cNvPr>
          <p:cNvSpPr/>
          <p:nvPr/>
        </p:nvSpPr>
        <p:spPr>
          <a:xfrm>
            <a:off x="7255254" y="2181470"/>
            <a:ext cx="4776439" cy="3050761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Product Backlog Items</a:t>
            </a:r>
            <a:r>
              <a:rPr lang="en-GB" sz="2000" dirty="0"/>
              <a:t> und </a:t>
            </a:r>
            <a:r>
              <a:rPr lang="en-GB" sz="2000" b="1" dirty="0"/>
              <a:t>Tasks</a:t>
            </a:r>
            <a:r>
              <a:rPr lang="en-GB" sz="2000" dirty="0"/>
              <a:t> </a:t>
            </a:r>
            <a:r>
              <a:rPr lang="en-GB" sz="2000" dirty="0" err="1"/>
              <a:t>werden</a:t>
            </a:r>
            <a:r>
              <a:rPr lang="en-GB" sz="2000" dirty="0"/>
              <a:t> </a:t>
            </a:r>
            <a:r>
              <a:rPr lang="en-GB" sz="2000" dirty="0" err="1"/>
              <a:t>verwendet</a:t>
            </a:r>
            <a:r>
              <a:rPr lang="en-GB" sz="2000" dirty="0"/>
              <a:t>, um </a:t>
            </a:r>
            <a:r>
              <a:rPr lang="en-GB" sz="2000" b="1" dirty="0"/>
              <a:t>Arbeit </a:t>
            </a:r>
            <a:r>
              <a:rPr lang="en-GB" sz="2000" b="1" dirty="0" err="1"/>
              <a:t>zu</a:t>
            </a:r>
            <a:r>
              <a:rPr lang="en-GB" sz="2000" b="1" dirty="0"/>
              <a:t> </a:t>
            </a:r>
            <a:r>
              <a:rPr lang="en-GB" sz="2000" b="1" dirty="0" err="1"/>
              <a:t>verfolgen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Bugs</a:t>
            </a:r>
            <a:r>
              <a:rPr lang="en-GB" sz="2000" dirty="0"/>
              <a:t> </a:t>
            </a:r>
            <a:r>
              <a:rPr lang="en-GB" sz="2000" dirty="0" err="1"/>
              <a:t>dienen</a:t>
            </a:r>
            <a:r>
              <a:rPr lang="en-GB" sz="2000" dirty="0"/>
              <a:t> der </a:t>
            </a:r>
            <a:r>
              <a:rPr lang="en-GB" sz="2000" b="1" dirty="0" err="1"/>
              <a:t>Erfassung</a:t>
            </a:r>
            <a:r>
              <a:rPr lang="en-GB" sz="2000" b="1" dirty="0"/>
              <a:t> von </a:t>
            </a:r>
            <a:r>
              <a:rPr lang="en-GB" sz="2000" b="1" dirty="0" err="1"/>
              <a:t>Fehlern</a:t>
            </a:r>
            <a:r>
              <a:rPr lang="en-GB" sz="2000" b="1" dirty="0"/>
              <a:t> </a:t>
            </a:r>
            <a:r>
              <a:rPr lang="en-GB" sz="2000" b="1" dirty="0" err="1"/>
              <a:t>im</a:t>
            </a:r>
            <a:r>
              <a:rPr lang="en-GB" sz="2000" b="1" dirty="0"/>
              <a:t> Code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Epics</a:t>
            </a:r>
            <a:r>
              <a:rPr lang="en-GB" sz="2000" dirty="0"/>
              <a:t> und </a:t>
            </a:r>
            <a:r>
              <a:rPr lang="en-GB" sz="2000" b="1" dirty="0"/>
              <a:t>Features</a:t>
            </a:r>
            <a:r>
              <a:rPr lang="en-GB" sz="2000" dirty="0"/>
              <a:t> </a:t>
            </a:r>
            <a:r>
              <a:rPr lang="en-GB" sz="2000" dirty="0" err="1"/>
              <a:t>gruppieren</a:t>
            </a:r>
            <a:r>
              <a:rPr lang="en-GB" sz="2000" dirty="0"/>
              <a:t> Arbeit </a:t>
            </a:r>
            <a:r>
              <a:rPr lang="en-GB" sz="2000" dirty="0" err="1"/>
              <a:t>unter</a:t>
            </a:r>
            <a:r>
              <a:rPr lang="en-GB" sz="2000" dirty="0"/>
              <a:t> </a:t>
            </a:r>
            <a:r>
              <a:rPr lang="en-GB" sz="2000" b="1" dirty="0" err="1"/>
              <a:t>übergeordneten</a:t>
            </a:r>
            <a:r>
              <a:rPr lang="en-GB" sz="2000" b="1" dirty="0"/>
              <a:t> </a:t>
            </a:r>
            <a:r>
              <a:rPr lang="en-GB" sz="2000" b="1" dirty="0" err="1"/>
              <a:t>Anforderungen</a:t>
            </a:r>
            <a:r>
              <a:rPr lang="en-GB" sz="2000" dirty="0"/>
              <a:t>.</a:t>
            </a:r>
            <a:endParaRPr lang="en-DE" sz="20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8FFEB1F-538C-E79F-DFFC-CC681007BDE1}"/>
              </a:ext>
            </a:extLst>
          </p:cNvPr>
          <p:cNvSpPr txBox="1"/>
          <p:nvPr/>
        </p:nvSpPr>
        <p:spPr>
          <a:xfrm>
            <a:off x="2919041" y="270013"/>
            <a:ext cx="63539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Scrum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Process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74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25FE-BA1A-BFE5-98BE-A962965B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33676E-EAE4-2D38-299A-87DB3031CD48}"/>
              </a:ext>
            </a:extLst>
          </p:cNvPr>
          <p:cNvSpPr/>
          <p:nvPr/>
        </p:nvSpPr>
        <p:spPr>
          <a:xfrm>
            <a:off x="0" y="619949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587CD1B-C4F1-E50A-4034-F5571595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65214-F95D-FE19-2C71-60FD51F4B64A}"/>
              </a:ext>
            </a:extLst>
          </p:cNvPr>
          <p:cNvSpPr/>
          <p:nvPr/>
        </p:nvSpPr>
        <p:spPr>
          <a:xfrm>
            <a:off x="7270293" y="1021770"/>
            <a:ext cx="4218878" cy="802395"/>
          </a:xfrm>
          <a:prstGeom prst="rect">
            <a:avLst/>
          </a:prstGeom>
          <a:solidFill>
            <a:srgbClr val="BF1F51"/>
          </a:solidFill>
          <a:ln>
            <a:solidFill>
              <a:srgbClr val="BF1F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Capability Maturity Model Integration</a:t>
            </a:r>
            <a:endParaRPr lang="en-DE" sz="2800" b="1" dirty="0"/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28ADD7A3-6632-0E05-83C9-3FE3A4379F4C}"/>
              </a:ext>
            </a:extLst>
          </p:cNvPr>
          <p:cNvSpPr/>
          <p:nvPr/>
        </p:nvSpPr>
        <p:spPr>
          <a:xfrm rot="6746462">
            <a:off x="6668073" y="909639"/>
            <a:ext cx="462847" cy="611195"/>
          </a:xfrm>
          <a:prstGeom prst="bentUpArrow">
            <a:avLst/>
          </a:prstGeom>
          <a:solidFill>
            <a:srgbClr val="4044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5334ED-BD22-8F0C-866E-5D523A28CAA0}"/>
              </a:ext>
            </a:extLst>
          </p:cNvPr>
          <p:cNvGrpSpPr/>
          <p:nvPr/>
        </p:nvGrpSpPr>
        <p:grpSpPr>
          <a:xfrm>
            <a:off x="338261" y="1515623"/>
            <a:ext cx="6798216" cy="4303737"/>
            <a:chOff x="148683" y="1574173"/>
            <a:chExt cx="6798216" cy="43037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7D3DB2-2A2C-7602-701E-FF5A067503CB}"/>
                </a:ext>
              </a:extLst>
            </p:cNvPr>
            <p:cNvSpPr/>
            <p:nvPr/>
          </p:nvSpPr>
          <p:spPr>
            <a:xfrm>
              <a:off x="4505333" y="3162714"/>
              <a:ext cx="2441565" cy="15104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257A60-5338-EB19-8C73-BB878436BE26}"/>
                </a:ext>
              </a:extLst>
            </p:cNvPr>
            <p:cNvSpPr/>
            <p:nvPr/>
          </p:nvSpPr>
          <p:spPr>
            <a:xfrm>
              <a:off x="996950" y="1574173"/>
              <a:ext cx="1003300" cy="40005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Epic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E9A9A9-48F3-2456-F4F3-983586251315}"/>
                </a:ext>
              </a:extLst>
            </p:cNvPr>
            <p:cNvSpPr/>
            <p:nvPr/>
          </p:nvSpPr>
          <p:spPr>
            <a:xfrm>
              <a:off x="1696427" y="2340366"/>
              <a:ext cx="1003300" cy="40005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Feature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D8B088-151D-65DB-149B-178B06AF0842}"/>
                </a:ext>
              </a:extLst>
            </p:cNvPr>
            <p:cNvSpPr/>
            <p:nvPr/>
          </p:nvSpPr>
          <p:spPr>
            <a:xfrm>
              <a:off x="2381257" y="3213167"/>
              <a:ext cx="1631943" cy="400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Requirement</a:t>
              </a:r>
              <a:endParaRPr lang="en-DE" sz="1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C5CC0E-E994-CF8A-543C-2FE6B267BE9E}"/>
                </a:ext>
              </a:extLst>
            </p:cNvPr>
            <p:cNvSpPr/>
            <p:nvPr/>
          </p:nvSpPr>
          <p:spPr>
            <a:xfrm>
              <a:off x="3383877" y="3902875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7764A-1C86-6AB0-1AA5-44148116BEDC}"/>
                </a:ext>
              </a:extLst>
            </p:cNvPr>
            <p:cNvSpPr/>
            <p:nvPr/>
          </p:nvSpPr>
          <p:spPr>
            <a:xfrm>
              <a:off x="2000250" y="4939512"/>
              <a:ext cx="2133600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Change Request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89886F-11FD-F480-F8EA-3C4FCD135941}"/>
                </a:ext>
              </a:extLst>
            </p:cNvPr>
            <p:cNvSpPr/>
            <p:nvPr/>
          </p:nvSpPr>
          <p:spPr>
            <a:xfrm>
              <a:off x="4816708" y="3459615"/>
              <a:ext cx="628650" cy="40005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Bug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1AC8B4-4653-FB2F-54FB-7F9D10DC91D2}"/>
                </a:ext>
              </a:extLst>
            </p:cNvPr>
            <p:cNvSpPr/>
            <p:nvPr/>
          </p:nvSpPr>
          <p:spPr>
            <a:xfrm>
              <a:off x="5343526" y="4168758"/>
              <a:ext cx="1003300" cy="4000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Task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1A2E69CC-D535-331D-1EBA-81051900522D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1314429" y="2158393"/>
              <a:ext cx="566168" cy="19782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9519A323-ADBC-8A6D-8C61-C583A79D8743}"/>
                </a:ext>
              </a:extLst>
            </p:cNvPr>
            <p:cNvCxnSpPr>
              <a:cxnSpLocks/>
              <a:stCxn id="10" idx="2"/>
              <a:endCxn id="11" idx="1"/>
            </p:cNvCxnSpPr>
            <p:nvPr/>
          </p:nvCxnSpPr>
          <p:spPr>
            <a:xfrm rot="16200000" flipH="1">
              <a:off x="1953279" y="2985214"/>
              <a:ext cx="672776" cy="1831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853CAA6-AA86-918C-47AC-21BB4C6FAE5F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 rot="16200000" flipH="1">
              <a:off x="3045712" y="3764734"/>
              <a:ext cx="489683" cy="18664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92D89398-65C9-0A77-AF6D-698A44491598}"/>
                </a:ext>
              </a:extLst>
            </p:cNvPr>
            <p:cNvCxnSpPr>
              <a:stCxn id="14" idx="2"/>
              <a:endCxn id="15" idx="1"/>
            </p:cNvCxnSpPr>
            <p:nvPr/>
          </p:nvCxnSpPr>
          <p:spPr>
            <a:xfrm rot="16200000" flipH="1">
              <a:off x="4982720" y="4007977"/>
              <a:ext cx="509118" cy="212493"/>
            </a:xfrm>
            <a:prstGeom prst="bentConnector2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6C260D-AA59-6A1C-7606-7AD6AC9B8B53}"/>
                </a:ext>
              </a:extLst>
            </p:cNvPr>
            <p:cNvCxnSpPr/>
            <p:nvPr/>
          </p:nvCxnSpPr>
          <p:spPr>
            <a:xfrm>
              <a:off x="209550" y="2984500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24F1C8-5530-6B26-CA89-76235A71493D}"/>
                </a:ext>
              </a:extLst>
            </p:cNvPr>
            <p:cNvCxnSpPr/>
            <p:nvPr/>
          </p:nvCxnSpPr>
          <p:spPr>
            <a:xfrm>
              <a:off x="222249" y="4792607"/>
              <a:ext cx="672465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EC3CBA-9335-C8A7-DBE5-3E66F9BCDB27}"/>
                </a:ext>
              </a:extLst>
            </p:cNvPr>
            <p:cNvSpPr txBox="1"/>
            <p:nvPr/>
          </p:nvSpPr>
          <p:spPr>
            <a:xfrm>
              <a:off x="148683" y="2676723"/>
              <a:ext cx="1573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Portfolio Backlog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0D630F-48E5-C131-8E31-DD10A0463FF6}"/>
                </a:ext>
              </a:extLst>
            </p:cNvPr>
            <p:cNvSpPr txBox="1"/>
            <p:nvPr/>
          </p:nvSpPr>
          <p:spPr>
            <a:xfrm>
              <a:off x="148683" y="3044957"/>
              <a:ext cx="835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Backlog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ED3399-806D-C467-65E2-33D4D0F44CC0}"/>
                </a:ext>
              </a:extLst>
            </p:cNvPr>
            <p:cNvSpPr txBox="1"/>
            <p:nvPr/>
          </p:nvSpPr>
          <p:spPr>
            <a:xfrm>
              <a:off x="148683" y="4790996"/>
              <a:ext cx="1639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Issue, Change &amp; </a:t>
              </a:r>
            </a:p>
            <a:p>
              <a:r>
                <a:rPr lang="en-DE" sz="1400" b="1" dirty="0"/>
                <a:t>Risk Management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C549A8-FE07-6D23-5D71-4D4906D27546}"/>
                </a:ext>
              </a:extLst>
            </p:cNvPr>
            <p:cNvSpPr txBox="1"/>
            <p:nvPr/>
          </p:nvSpPr>
          <p:spPr>
            <a:xfrm>
              <a:off x="5131032" y="3169570"/>
              <a:ext cx="1089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b="1" dirty="0"/>
                <a:t>Configurable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909FD1-6057-C672-202F-58425C8DCA20}"/>
                </a:ext>
              </a:extLst>
            </p:cNvPr>
            <p:cNvSpPr/>
            <p:nvPr/>
          </p:nvSpPr>
          <p:spPr>
            <a:xfrm>
              <a:off x="2000250" y="5477860"/>
              <a:ext cx="2133600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Review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F019CE-CF9A-1B82-5DCE-373664A98208}"/>
                </a:ext>
              </a:extLst>
            </p:cNvPr>
            <p:cNvSpPr/>
            <p:nvPr/>
          </p:nvSpPr>
          <p:spPr>
            <a:xfrm>
              <a:off x="4288651" y="4935209"/>
              <a:ext cx="1156707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Issue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FE2BB2-F003-8B44-E569-09AE9C6B0BC4}"/>
                </a:ext>
              </a:extLst>
            </p:cNvPr>
            <p:cNvSpPr/>
            <p:nvPr/>
          </p:nvSpPr>
          <p:spPr>
            <a:xfrm>
              <a:off x="4288651" y="5477126"/>
              <a:ext cx="1156707" cy="4000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Risk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DBBED-D5FE-DC7E-E279-8197F32D9D87}"/>
              </a:ext>
            </a:extLst>
          </p:cNvPr>
          <p:cNvSpPr/>
          <p:nvPr/>
        </p:nvSpPr>
        <p:spPr>
          <a:xfrm>
            <a:off x="7254632" y="2198757"/>
            <a:ext cx="4218878" cy="3219819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Requirements</a:t>
            </a:r>
            <a:r>
              <a:rPr lang="en-GB" sz="2000" dirty="0"/>
              <a:t> und </a:t>
            </a:r>
            <a:r>
              <a:rPr lang="en-GB" sz="2000" b="1" dirty="0"/>
              <a:t>Tasks</a:t>
            </a:r>
            <a:r>
              <a:rPr lang="en-GB" sz="2000" dirty="0"/>
              <a:t> </a:t>
            </a:r>
            <a:r>
              <a:rPr lang="en-GB" sz="2000" dirty="0" err="1"/>
              <a:t>dienen</a:t>
            </a:r>
            <a:r>
              <a:rPr lang="en-GB" sz="2000" dirty="0"/>
              <a:t> der </a:t>
            </a:r>
            <a:r>
              <a:rPr lang="en-GB" sz="2000" b="1" dirty="0" err="1"/>
              <a:t>Nachverfolgung</a:t>
            </a:r>
            <a:r>
              <a:rPr lang="en-GB" sz="2000" b="1" dirty="0"/>
              <a:t> von </a:t>
            </a:r>
            <a:r>
              <a:rPr lang="en-GB" sz="2000" b="1" dirty="0" err="1"/>
              <a:t>Arbeitsschritten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Bugs</a:t>
            </a:r>
            <a:r>
              <a:rPr lang="en-GB" sz="2000" dirty="0"/>
              <a:t> </a:t>
            </a:r>
            <a:r>
              <a:rPr lang="en-GB" sz="2000" dirty="0" err="1"/>
              <a:t>werden</a:t>
            </a:r>
            <a:r>
              <a:rPr lang="en-GB" sz="2000" dirty="0"/>
              <a:t> </a:t>
            </a:r>
            <a:r>
              <a:rPr lang="en-GB" sz="2000" dirty="0" err="1"/>
              <a:t>verwendet</a:t>
            </a:r>
            <a:r>
              <a:rPr lang="en-GB" sz="2000" dirty="0"/>
              <a:t>, um </a:t>
            </a:r>
            <a:r>
              <a:rPr lang="en-GB" sz="2000" b="1" dirty="0" err="1"/>
              <a:t>Codefehler</a:t>
            </a:r>
            <a:r>
              <a:rPr lang="en-GB" sz="2000" b="1" dirty="0"/>
              <a:t> </a:t>
            </a:r>
            <a:r>
              <a:rPr lang="en-GB" sz="2000" b="1" dirty="0" err="1"/>
              <a:t>zu</a:t>
            </a:r>
            <a:r>
              <a:rPr lang="en-GB" sz="2000" b="1" dirty="0"/>
              <a:t> </a:t>
            </a:r>
            <a:r>
              <a:rPr lang="en-GB" sz="2000" b="1" dirty="0" err="1"/>
              <a:t>dokumentieren</a:t>
            </a:r>
            <a:r>
              <a:rPr lang="en-GB" sz="2000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Epics</a:t>
            </a:r>
            <a:r>
              <a:rPr lang="en-GB" sz="2000" dirty="0"/>
              <a:t> und </a:t>
            </a:r>
            <a:r>
              <a:rPr lang="en-GB" sz="2000" b="1" dirty="0"/>
              <a:t>Features</a:t>
            </a:r>
            <a:r>
              <a:rPr lang="en-GB" sz="2000" dirty="0"/>
              <a:t> </a:t>
            </a:r>
            <a:r>
              <a:rPr lang="en-GB" sz="2000" dirty="0" err="1"/>
              <a:t>fassen</a:t>
            </a:r>
            <a:r>
              <a:rPr lang="en-GB" sz="2000" dirty="0"/>
              <a:t> Arbeit </a:t>
            </a:r>
            <a:r>
              <a:rPr lang="en-GB" sz="2000" dirty="0" err="1"/>
              <a:t>unter</a:t>
            </a:r>
            <a:r>
              <a:rPr lang="en-GB" sz="2000" dirty="0"/>
              <a:t> </a:t>
            </a:r>
            <a:r>
              <a:rPr lang="en-GB" sz="2000" b="1" dirty="0" err="1"/>
              <a:t>komplexeren</a:t>
            </a:r>
            <a:r>
              <a:rPr lang="en-GB" sz="2000" b="1" dirty="0"/>
              <a:t> </a:t>
            </a:r>
            <a:r>
              <a:rPr lang="en-GB" sz="2000" b="1" dirty="0" err="1"/>
              <a:t>Szenarien</a:t>
            </a:r>
            <a:r>
              <a:rPr lang="en-GB" sz="2000" dirty="0"/>
              <a:t> </a:t>
            </a:r>
            <a:r>
              <a:rPr lang="en-GB" sz="2000" dirty="0" err="1"/>
              <a:t>zusammen</a:t>
            </a:r>
            <a:r>
              <a:rPr lang="en-GB" sz="2000" dirty="0"/>
              <a:t>.</a:t>
            </a:r>
            <a:endParaRPr lang="en-DE" sz="20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89A5C25-6B3D-D0C1-4A08-B81F159568C5}"/>
              </a:ext>
            </a:extLst>
          </p:cNvPr>
          <p:cNvSpPr txBox="1"/>
          <p:nvPr/>
        </p:nvSpPr>
        <p:spPr>
          <a:xfrm>
            <a:off x="2919041" y="270013"/>
            <a:ext cx="63539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CMMI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Process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37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2306-59AA-8BA5-DC1F-DC7092C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28F81A-09A9-002B-8F81-86B01D6B0CF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ACD7FA-46D5-009D-15BD-250363CB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62ED7B-2068-840C-8FEF-F559333FF2E9}"/>
              </a:ext>
            </a:extLst>
          </p:cNvPr>
          <p:cNvSpPr/>
          <p:nvPr/>
        </p:nvSpPr>
        <p:spPr>
          <a:xfrm>
            <a:off x="328707" y="1422039"/>
            <a:ext cx="4607086" cy="3845490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Scrum </a:t>
            </a:r>
            <a:r>
              <a:rPr lang="de-DE" sz="2400" dirty="0"/>
              <a:t>hilft</a:t>
            </a:r>
            <a:r>
              <a:rPr lang="en-GB" sz="2400" dirty="0"/>
              <a:t>, </a:t>
            </a:r>
            <a:r>
              <a:rPr lang="de-DE" sz="2400" dirty="0"/>
              <a:t>strukturiert</a:t>
            </a:r>
            <a:r>
              <a:rPr lang="en-GB" sz="2400" dirty="0"/>
              <a:t> &amp; </a:t>
            </a:r>
            <a:r>
              <a:rPr lang="de-DE" sz="2400" dirty="0"/>
              <a:t>kundenorientiert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arbeiten</a:t>
            </a:r>
            <a:r>
              <a:rPr lang="en-GB" sz="2400" dirty="0"/>
              <a:t>.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Azure Boards </a:t>
            </a:r>
            <a:r>
              <a:rPr lang="en-GB" sz="2400" dirty="0" err="1"/>
              <a:t>bildet</a:t>
            </a:r>
            <a:r>
              <a:rPr lang="en-GB" sz="2400" dirty="0"/>
              <a:t> agile </a:t>
            </a:r>
            <a:r>
              <a:rPr lang="en-GB" sz="2400" dirty="0" err="1"/>
              <a:t>Prozesse</a:t>
            </a:r>
            <a:r>
              <a:rPr lang="en-GB" sz="2400" dirty="0"/>
              <a:t> </a:t>
            </a:r>
            <a:r>
              <a:rPr lang="en-GB" sz="2400" dirty="0" err="1"/>
              <a:t>flexibel</a:t>
            </a:r>
            <a:r>
              <a:rPr lang="en-GB" sz="2400" dirty="0"/>
              <a:t> ab.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Begriffe</a:t>
            </a:r>
            <a:r>
              <a:rPr lang="en-GB" sz="2400" dirty="0"/>
              <a:t> </a:t>
            </a:r>
            <a:r>
              <a:rPr lang="en-GB" sz="2400" dirty="0" err="1"/>
              <a:t>wie</a:t>
            </a:r>
            <a:r>
              <a:rPr lang="en-GB" sz="2400" dirty="0"/>
              <a:t> Sprint, Story, Task </a:t>
            </a:r>
            <a:r>
              <a:rPr lang="en-GB" sz="2400" dirty="0" err="1"/>
              <a:t>findest</a:t>
            </a:r>
            <a:r>
              <a:rPr lang="en-GB" sz="2400" dirty="0"/>
              <a:t> du </a:t>
            </a:r>
            <a:r>
              <a:rPr lang="en-GB" sz="2400" dirty="0" err="1"/>
              <a:t>im</a:t>
            </a:r>
            <a:r>
              <a:rPr lang="en-GB" sz="2400" dirty="0"/>
              <a:t> Tool </a:t>
            </a:r>
            <a:r>
              <a:rPr lang="en-GB" sz="2400" dirty="0" err="1"/>
              <a:t>wieder</a:t>
            </a:r>
            <a:r>
              <a:rPr lang="en-GB" sz="2400" dirty="0"/>
              <a:t>.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Du </a:t>
            </a:r>
            <a:r>
              <a:rPr lang="en-GB" sz="2400" dirty="0" err="1"/>
              <a:t>musst</a:t>
            </a:r>
            <a:r>
              <a:rPr lang="en-GB" sz="2400" dirty="0"/>
              <a:t> </a:t>
            </a:r>
            <a:r>
              <a:rPr lang="en-GB" sz="2400" dirty="0" err="1"/>
              <a:t>kein</a:t>
            </a:r>
            <a:r>
              <a:rPr lang="en-GB" sz="2400" dirty="0"/>
              <a:t> „Scrum-</a:t>
            </a:r>
            <a:r>
              <a:rPr lang="en-GB" sz="2400" dirty="0" err="1"/>
              <a:t>Profi</a:t>
            </a:r>
            <a:r>
              <a:rPr lang="en-GB" sz="2400" dirty="0"/>
              <a:t>“ sein – </a:t>
            </a:r>
            <a:r>
              <a:rPr lang="en-GB" sz="2400" dirty="0" err="1"/>
              <a:t>aber</a:t>
            </a:r>
            <a:r>
              <a:rPr lang="en-GB" sz="2400" dirty="0"/>
              <a:t> das </a:t>
            </a:r>
            <a:r>
              <a:rPr lang="en-GB" sz="2400" dirty="0" err="1"/>
              <a:t>Verständnis</a:t>
            </a:r>
            <a:r>
              <a:rPr lang="en-GB" sz="2400" dirty="0"/>
              <a:t> </a:t>
            </a:r>
            <a:r>
              <a:rPr lang="en-GB" sz="2400" dirty="0" err="1"/>
              <a:t>hilft</a:t>
            </a:r>
            <a:r>
              <a:rPr lang="en-GB" sz="2400" dirty="0"/>
              <a:t>.</a:t>
            </a:r>
            <a:endParaRPr lang="en-DE" sz="24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91CF3B5-927D-B78D-7A73-E9E75C0F186C}"/>
              </a:ext>
            </a:extLst>
          </p:cNvPr>
          <p:cNvSpPr txBox="1"/>
          <p:nvPr/>
        </p:nvSpPr>
        <p:spPr>
          <a:xfrm>
            <a:off x="3253427" y="270013"/>
            <a:ext cx="568514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Das solltest du mitnehmen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  <p:pic>
        <p:nvPicPr>
          <p:cNvPr id="6" name="Picture 5" descr="A person holding up two cards&#10;&#10;AI-generated content may be incorrect.">
            <a:extLst>
              <a:ext uri="{FF2B5EF4-FFF2-40B4-BE49-F238E27FC236}">
                <a16:creationId xmlns:a16="http://schemas.microsoft.com/office/drawing/2014/main" id="{AACD90DC-9472-8336-6B6F-E6E0BCD7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865" y="1422039"/>
            <a:ext cx="5768235" cy="38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9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C7BA-381F-F870-E678-79700C93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569F3D-422B-8031-5B16-B834470C829C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711232-1264-27AF-596B-6AEC45C8D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D1595E-9504-4B27-B7C6-5A4B750F8771}"/>
              </a:ext>
            </a:extLst>
          </p:cNvPr>
          <p:cNvSpPr/>
          <p:nvPr/>
        </p:nvSpPr>
        <p:spPr>
          <a:xfrm>
            <a:off x="288098" y="1657620"/>
            <a:ext cx="5210828" cy="3454117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Regelmäßige</a:t>
            </a:r>
            <a:r>
              <a:rPr lang="en-GB" sz="2400" dirty="0"/>
              <a:t> </a:t>
            </a:r>
            <a:r>
              <a:rPr lang="en-GB" sz="2400" dirty="0" err="1"/>
              <a:t>Boardpflege</a:t>
            </a:r>
            <a:r>
              <a:rPr lang="en-GB" sz="2400" dirty="0"/>
              <a:t> – </a:t>
            </a:r>
            <a:r>
              <a:rPr lang="en-GB" sz="2400" dirty="0" err="1"/>
              <a:t>nicht</a:t>
            </a:r>
            <a:r>
              <a:rPr lang="en-GB" sz="2400" dirty="0"/>
              <a:t> erst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Sprintende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Kleine, gut </a:t>
            </a:r>
            <a:r>
              <a:rPr lang="en-GB" sz="2400" dirty="0" err="1"/>
              <a:t>geschnittene</a:t>
            </a:r>
            <a:r>
              <a:rPr lang="en-GB" sz="2400" dirty="0"/>
              <a:t> Stories &amp; Tasks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Gemeinsame</a:t>
            </a:r>
            <a:r>
              <a:rPr lang="en-GB" sz="2400" dirty="0"/>
              <a:t> </a:t>
            </a:r>
            <a:r>
              <a:rPr lang="en-GB" sz="2400" dirty="0" err="1"/>
              <a:t>Planung</a:t>
            </a:r>
            <a:r>
              <a:rPr lang="en-GB" sz="2400" dirty="0"/>
              <a:t> = </a:t>
            </a:r>
            <a:r>
              <a:rPr lang="en-GB" sz="2400" dirty="0" err="1"/>
              <a:t>gemeinsames</a:t>
            </a:r>
            <a:r>
              <a:rPr lang="en-GB" sz="2400" dirty="0"/>
              <a:t> Commitment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Definition of Done (DoD) </a:t>
            </a:r>
            <a:r>
              <a:rPr lang="en-GB" sz="2400" dirty="0" err="1"/>
              <a:t>richtig</a:t>
            </a:r>
            <a:r>
              <a:rPr lang="en-GB" sz="2400" dirty="0"/>
              <a:t> </a:t>
            </a:r>
            <a:r>
              <a:rPr lang="en-GB" sz="2400" dirty="0" err="1"/>
              <a:t>nutzen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Retrospektiven</a:t>
            </a:r>
            <a:r>
              <a:rPr lang="en-GB" sz="2400" dirty="0"/>
              <a:t> </a:t>
            </a:r>
            <a:r>
              <a:rPr lang="en-GB" sz="2400" dirty="0" err="1"/>
              <a:t>ernst</a:t>
            </a:r>
            <a:r>
              <a:rPr lang="en-GB" sz="2400" dirty="0"/>
              <a:t> </a:t>
            </a:r>
            <a:r>
              <a:rPr lang="en-GB" sz="2400" dirty="0" err="1"/>
              <a:t>nehmen</a:t>
            </a:r>
            <a:endParaRPr lang="en-DE" sz="24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78D897-551D-BD2A-04BE-E49DF8AE2F23}"/>
              </a:ext>
            </a:extLst>
          </p:cNvPr>
          <p:cNvSpPr txBox="1"/>
          <p:nvPr/>
        </p:nvSpPr>
        <p:spPr>
          <a:xfrm>
            <a:off x="2636335" y="270013"/>
            <a:ext cx="69193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Best Practices für agiles Arbeiten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  <p:pic>
        <p:nvPicPr>
          <p:cNvPr id="6" name="Picture 5" descr="Several sticky notes on a glass wall&#10;&#10;AI-generated content may be incorrect.">
            <a:extLst>
              <a:ext uri="{FF2B5EF4-FFF2-40B4-BE49-F238E27FC236}">
                <a16:creationId xmlns:a16="http://schemas.microsoft.com/office/drawing/2014/main" id="{0300B40A-70AD-4C36-6498-7DAAB48B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7620"/>
            <a:ext cx="5179569" cy="34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1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0136E-D66A-C145-782A-443FF49C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57AAE4-9319-2D7F-DA12-89B646121D71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6719D0D-9633-F25C-C0FA-2FB92677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5D5D51-EDD7-1A90-7F20-553CEEC33821}"/>
              </a:ext>
            </a:extLst>
          </p:cNvPr>
          <p:cNvGrpSpPr/>
          <p:nvPr/>
        </p:nvGrpSpPr>
        <p:grpSpPr>
          <a:xfrm>
            <a:off x="6984714" y="1293269"/>
            <a:ext cx="4898383" cy="4271461"/>
            <a:chOff x="7502384" y="1604210"/>
            <a:chExt cx="4247030" cy="3644273"/>
          </a:xfrm>
        </p:grpSpPr>
        <p:pic>
          <p:nvPicPr>
            <p:cNvPr id="4" name="Picture 2" descr="Git – Wikipedia">
              <a:extLst>
                <a:ext uri="{FF2B5EF4-FFF2-40B4-BE49-F238E27FC236}">
                  <a16:creationId xmlns:a16="http://schemas.microsoft.com/office/drawing/2014/main" id="{9C852656-9FF0-E6EE-99F2-44ABB12A9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9692" y="4178115"/>
              <a:ext cx="1792411" cy="748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Use Github with AI | Clio AI">
              <a:extLst>
                <a:ext uri="{FF2B5EF4-FFF2-40B4-BE49-F238E27FC236}">
                  <a16:creationId xmlns:a16="http://schemas.microsoft.com/office/drawing/2014/main" id="{B396CF7A-E630-685F-FD1A-29F02C3BC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485" y="1604210"/>
              <a:ext cx="3462827" cy="128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49C791-3F7B-102C-4DD3-9E7DD864D626}"/>
                </a:ext>
              </a:extLst>
            </p:cNvPr>
            <p:cNvSpPr txBox="1"/>
            <p:nvPr/>
          </p:nvSpPr>
          <p:spPr>
            <a:xfrm>
              <a:off x="9169451" y="2778135"/>
              <a:ext cx="12047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200" b="1" dirty="0">
                  <a:solidFill>
                    <a:srgbClr val="FF0000"/>
                  </a:solidFill>
                  <a:ea typeface="Hiragino Kaku Gothic Std W8" panose="020B0800000000000000" pitchFamily="34" charset="-128"/>
                </a:rPr>
                <a:t>!=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EDEFE0-E7C8-7871-140B-91E80451DC61}"/>
                </a:ext>
              </a:extLst>
            </p:cNvPr>
            <p:cNvSpPr/>
            <p:nvPr/>
          </p:nvSpPr>
          <p:spPr>
            <a:xfrm>
              <a:off x="7502384" y="1765286"/>
              <a:ext cx="4247030" cy="3483197"/>
            </a:xfrm>
            <a:prstGeom prst="rect">
              <a:avLst/>
            </a:prstGeom>
            <a:solidFill>
              <a:srgbClr val="21252A">
                <a:alpha val="2318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2D56B80-76D6-C34E-9491-920C96916E58}"/>
              </a:ext>
            </a:extLst>
          </p:cNvPr>
          <p:cNvSpPr txBox="1"/>
          <p:nvPr/>
        </p:nvSpPr>
        <p:spPr>
          <a:xfrm>
            <a:off x="308903" y="1388828"/>
            <a:ext cx="639828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Versionshistorie</a:t>
            </a:r>
            <a:endParaRPr lang="de-DE" b="1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legt bei jedem Commit einen Snapshot an und baut so eine lückenlose Chronik aller Änderungen.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Teamarbeit</a:t>
            </a:r>
            <a:endParaRPr lang="de-DE" b="1" dirty="0"/>
          </a:p>
          <a:p>
            <a:pPr lvl="1"/>
            <a:r>
              <a:rPr lang="de-DE" dirty="0"/>
              <a:t>Mehrere Entwickler können gleichzeitig arbeiten und ihre Beiträge konfliktarm zusammenführen.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/>
              <a:t>Branches</a:t>
            </a:r>
            <a:endParaRPr lang="de-DE" b="1" dirty="0"/>
          </a:p>
          <a:p>
            <a:pPr lvl="1"/>
            <a:r>
              <a:rPr lang="de-DE" dirty="0"/>
              <a:t>Parallele Zweige ermöglichen risikofreies Experimentieren mit Features oder Bugfixes.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Rollback</a:t>
            </a:r>
            <a:endParaRPr lang="de-DE" b="1" dirty="0"/>
          </a:p>
          <a:p>
            <a:pPr lvl="1"/>
            <a:r>
              <a:rPr lang="de-DE" dirty="0"/>
              <a:t>Fehlerhafte Änderungen lassen sich jederzeit auf einen früheren Stand zurücksetzen.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Verteiltes Backup</a:t>
            </a:r>
          </a:p>
          <a:p>
            <a:pPr lvl="1"/>
            <a:r>
              <a:rPr lang="de-DE" dirty="0"/>
              <a:t>Jede lokale Kopie enthält das komplette Projekt und schützt vor Server‑Ausfällen.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DD9ABA3-9205-CE1C-041C-873B5D04ACF9}"/>
              </a:ext>
            </a:extLst>
          </p:cNvPr>
          <p:cNvSpPr txBox="1"/>
          <p:nvPr/>
        </p:nvSpPr>
        <p:spPr>
          <a:xfrm>
            <a:off x="4802537" y="270013"/>
            <a:ext cx="25869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Was ist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Git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?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46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85127-27AF-747A-6DC9-BB3A4E6C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5E3DAB-6B4E-05B5-D5D7-D60BB55781B3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73B656-B7CF-2FE1-4BDA-30838443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77E3F6-8E7E-C744-7E33-3D3CD18C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92177"/>
              </p:ext>
            </p:extLst>
          </p:nvPr>
        </p:nvGraphicFramePr>
        <p:xfrm>
          <a:off x="61823" y="757084"/>
          <a:ext cx="6125171" cy="5309949"/>
        </p:xfrm>
        <a:graphic>
          <a:graphicData uri="http://schemas.openxmlformats.org/drawingml/2006/table">
            <a:tbl>
              <a:tblPr/>
              <a:tblGrid>
                <a:gridCol w="1135147">
                  <a:extLst>
                    <a:ext uri="{9D8B030D-6E8A-4147-A177-3AD203B41FA5}">
                      <a16:colId xmlns:a16="http://schemas.microsoft.com/office/drawing/2014/main" val="361959502"/>
                    </a:ext>
                  </a:extLst>
                </a:gridCol>
                <a:gridCol w="2142183">
                  <a:extLst>
                    <a:ext uri="{9D8B030D-6E8A-4147-A177-3AD203B41FA5}">
                      <a16:colId xmlns:a16="http://schemas.microsoft.com/office/drawing/2014/main" val="3179775469"/>
                    </a:ext>
                  </a:extLst>
                </a:gridCol>
                <a:gridCol w="2847841">
                  <a:extLst>
                    <a:ext uri="{9D8B030D-6E8A-4147-A177-3AD203B41FA5}">
                      <a16:colId xmlns:a16="http://schemas.microsoft.com/office/drawing/2014/main" val="402802906"/>
                    </a:ext>
                  </a:extLst>
                </a:gridCol>
              </a:tblGrid>
              <a:tr h="425607">
                <a:tc>
                  <a:txBody>
                    <a:bodyPr/>
                    <a:lstStyle/>
                    <a:p>
                      <a:r>
                        <a:rPr lang="de-DE" sz="2000" b="1" noProof="0" dirty="0"/>
                        <a:t>Bereich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noProof="0" dirty="0"/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noProof="0" dirty="0"/>
                        <a:t>Beschreibung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692547"/>
                  </a:ext>
                </a:extLst>
              </a:tr>
              <a:tr h="1276822">
                <a:tc rowSpan="3">
                  <a:txBody>
                    <a:bodyPr/>
                    <a:lstStyle/>
                    <a:p>
                      <a:r>
                        <a:rPr lang="de-DE" b="1" noProof="0" dirty="0"/>
                        <a:t>LOCAL</a:t>
                      </a:r>
                      <a:endParaRPr lang="de-DE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Working Directory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Aktueller Arbeitsbereich mit bearbeiteten Dateien auf dem lokalen Rechner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772337"/>
                  </a:ext>
                </a:extLst>
              </a:tr>
              <a:tr h="1324260">
                <a:tc vMerge="1">
                  <a:txBody>
                    <a:bodyPr/>
                    <a:lstStyle/>
                    <a:p>
                      <a:endParaRPr lang="en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 err="1"/>
                        <a:t>Staging</a:t>
                      </a:r>
                      <a:r>
                        <a:rPr lang="de-DE" noProof="0" dirty="0"/>
                        <a:t> 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Zwischenspeicher für Änderungen, die für den nächsten Commit vorgesehen sind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518465"/>
                  </a:ext>
                </a:extLst>
              </a:tr>
              <a:tr h="1006438">
                <a:tc vMerge="1">
                  <a:txBody>
                    <a:bodyPr/>
                    <a:lstStyle/>
                    <a:p>
                      <a:endParaRPr lang="en-D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 err="1"/>
                        <a:t>Local</a:t>
                      </a:r>
                      <a:r>
                        <a:rPr lang="de-DE" noProof="0" dirty="0"/>
                        <a:t>/Developer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Lokales </a:t>
                      </a:r>
                      <a:r>
                        <a:rPr lang="de-DE" noProof="0" dirty="0" err="1"/>
                        <a:t>Git</a:t>
                      </a:r>
                      <a:r>
                        <a:rPr lang="de-DE" noProof="0" dirty="0"/>
                        <a:t>-Repository mit vollständiger Historie und Versionskontrolle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791678"/>
                  </a:ext>
                </a:extLst>
              </a:tr>
              <a:tr h="1276822">
                <a:tc>
                  <a:txBody>
                    <a:bodyPr/>
                    <a:lstStyle/>
                    <a:p>
                      <a:r>
                        <a:rPr lang="de-DE" b="1" noProof="0" dirty="0"/>
                        <a:t>REMOTE</a:t>
                      </a:r>
                      <a:endParaRPr lang="de-DE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Central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Zentrales Repository (z. B. auf Azure </a:t>
                      </a:r>
                      <a:r>
                        <a:rPr lang="de-DE" noProof="0" dirty="0" err="1"/>
                        <a:t>DevOps</a:t>
                      </a:r>
                      <a:r>
                        <a:rPr lang="de-DE" noProof="0" dirty="0"/>
                        <a:t>), mit dem mehrere Nutzer arbeiten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10442"/>
                  </a:ext>
                </a:extLst>
              </a:tr>
            </a:tbl>
          </a:graphicData>
        </a:graphic>
      </p:graphicFrame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A1C316B0-2D3E-CDAF-8D42-E9BD136EF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8530" y="4919739"/>
            <a:ext cx="832667" cy="832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63993-D8D5-3270-7DE1-6EE2E0AD8E1A}"/>
              </a:ext>
            </a:extLst>
          </p:cNvPr>
          <p:cNvSpPr txBox="1"/>
          <p:nvPr/>
        </p:nvSpPr>
        <p:spPr>
          <a:xfrm>
            <a:off x="6351119" y="5689151"/>
            <a:ext cx="140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Remote Repo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715F7883-78B4-6C9A-EE36-B4BD9F03E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0426" y="3771949"/>
            <a:ext cx="750939" cy="750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7C6D6-A591-50EB-E92E-11F74DE7C9A9}"/>
              </a:ext>
            </a:extLst>
          </p:cNvPr>
          <p:cNvSpPr txBox="1"/>
          <p:nvPr/>
        </p:nvSpPr>
        <p:spPr>
          <a:xfrm>
            <a:off x="6380614" y="4460756"/>
            <a:ext cx="140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Local Repo</a:t>
            </a:r>
          </a:p>
        </p:txBody>
      </p:sp>
      <p:pic>
        <p:nvPicPr>
          <p:cNvPr id="14" name="Graphic 13" descr="Add with solid fill">
            <a:extLst>
              <a:ext uri="{FF2B5EF4-FFF2-40B4-BE49-F238E27FC236}">
                <a16:creationId xmlns:a16="http://schemas.microsoft.com/office/drawing/2014/main" id="{E593CFF0-276A-EC06-5533-DD2CCE5C8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2160" y="2690805"/>
            <a:ext cx="587477" cy="5874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DC1F21-FF31-052F-C550-61CB08379405}"/>
              </a:ext>
            </a:extLst>
          </p:cNvPr>
          <p:cNvSpPr txBox="1"/>
          <p:nvPr/>
        </p:nvSpPr>
        <p:spPr>
          <a:xfrm>
            <a:off x="6343793" y="3259723"/>
            <a:ext cx="140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Staging Area</a:t>
            </a:r>
          </a:p>
        </p:txBody>
      </p:sp>
      <p:pic>
        <p:nvPicPr>
          <p:cNvPr id="17" name="Graphic 16" descr="Laptop with solid fill">
            <a:extLst>
              <a:ext uri="{FF2B5EF4-FFF2-40B4-BE49-F238E27FC236}">
                <a16:creationId xmlns:a16="http://schemas.microsoft.com/office/drawing/2014/main" id="{48A84C95-D7FB-9AEC-2C4F-1DBC851E48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8699" y="118086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655FA-4D56-C88B-37EC-4FA0405D4A6E}"/>
              </a:ext>
            </a:extLst>
          </p:cNvPr>
          <p:cNvSpPr txBox="1"/>
          <p:nvPr/>
        </p:nvSpPr>
        <p:spPr>
          <a:xfrm>
            <a:off x="6054358" y="2024997"/>
            <a:ext cx="198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Working Directory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6DF76-B1D3-9157-BA27-E77A773FF736}"/>
              </a:ext>
            </a:extLst>
          </p:cNvPr>
          <p:cNvSpPr/>
          <p:nvPr/>
        </p:nvSpPr>
        <p:spPr>
          <a:xfrm>
            <a:off x="8662219" y="1571198"/>
            <a:ext cx="609601" cy="589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7640DC-E14E-8E54-5BD1-60E2C022243C}"/>
              </a:ext>
            </a:extLst>
          </p:cNvPr>
          <p:cNvSpPr/>
          <p:nvPr/>
        </p:nvSpPr>
        <p:spPr>
          <a:xfrm>
            <a:off x="9514123" y="2690805"/>
            <a:ext cx="609601" cy="589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BCE218-3E16-D9CE-F309-4A55B9DABE64}"/>
              </a:ext>
            </a:extLst>
          </p:cNvPr>
          <p:cNvSpPr/>
          <p:nvPr/>
        </p:nvSpPr>
        <p:spPr>
          <a:xfrm>
            <a:off x="10325284" y="3889879"/>
            <a:ext cx="609601" cy="589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30869-B4AD-DEBE-CC95-CA2326E73EAD}"/>
              </a:ext>
            </a:extLst>
          </p:cNvPr>
          <p:cNvSpPr/>
          <p:nvPr/>
        </p:nvSpPr>
        <p:spPr>
          <a:xfrm>
            <a:off x="11224935" y="5082195"/>
            <a:ext cx="609601" cy="589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93B8ED-0BAB-CA24-A436-6F4760AE4F43}"/>
              </a:ext>
            </a:extLst>
          </p:cNvPr>
          <p:cNvCxnSpPr>
            <a:cxnSpLocks/>
          </p:cNvCxnSpPr>
          <p:nvPr/>
        </p:nvCxnSpPr>
        <p:spPr>
          <a:xfrm>
            <a:off x="6186994" y="4788309"/>
            <a:ext cx="6211483" cy="110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9AC09-28A2-C03F-7009-2FC77878F490}"/>
              </a:ext>
            </a:extLst>
          </p:cNvPr>
          <p:cNvCxnSpPr>
            <a:cxnSpLocks/>
          </p:cNvCxnSpPr>
          <p:nvPr/>
        </p:nvCxnSpPr>
        <p:spPr>
          <a:xfrm>
            <a:off x="6186993" y="3786641"/>
            <a:ext cx="62114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1E6D03-E70A-4C48-DAC3-6DB3820DF3E6}"/>
              </a:ext>
            </a:extLst>
          </p:cNvPr>
          <p:cNvCxnSpPr>
            <a:cxnSpLocks/>
          </p:cNvCxnSpPr>
          <p:nvPr/>
        </p:nvCxnSpPr>
        <p:spPr>
          <a:xfrm>
            <a:off x="6186992" y="2461874"/>
            <a:ext cx="61131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BCBA0D7-DDB3-290F-4B74-03653603F7D5}"/>
              </a:ext>
            </a:extLst>
          </p:cNvPr>
          <p:cNvCxnSpPr>
            <a:stCxn id="22" idx="3"/>
            <a:endCxn id="19" idx="3"/>
          </p:cNvCxnSpPr>
          <p:nvPr/>
        </p:nvCxnSpPr>
        <p:spPr>
          <a:xfrm flipH="1" flipV="1">
            <a:off x="9271820" y="1865942"/>
            <a:ext cx="2562716" cy="3510997"/>
          </a:xfrm>
          <a:prstGeom prst="bentConnector3">
            <a:avLst>
              <a:gd name="adj1" fmla="val -8920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B156566-E0FB-ABF7-B59A-DBD8D344B273}"/>
              </a:ext>
            </a:extLst>
          </p:cNvPr>
          <p:cNvCxnSpPr>
            <a:stCxn id="22" idx="0"/>
            <a:endCxn id="21" idx="3"/>
          </p:cNvCxnSpPr>
          <p:nvPr/>
        </p:nvCxnSpPr>
        <p:spPr>
          <a:xfrm rot="16200000" flipV="1">
            <a:off x="10783525" y="4335983"/>
            <a:ext cx="897572" cy="59485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AFA9364-8F4E-B485-A1CE-E06B3EF5B3FC}"/>
              </a:ext>
            </a:extLst>
          </p:cNvPr>
          <p:cNvCxnSpPr>
            <a:stCxn id="21" idx="0"/>
          </p:cNvCxnSpPr>
          <p:nvPr/>
        </p:nvCxnSpPr>
        <p:spPr>
          <a:xfrm rot="16200000" flipV="1">
            <a:off x="9036922" y="2296716"/>
            <a:ext cx="1864882" cy="1321444"/>
          </a:xfrm>
          <a:prstGeom prst="bentConnector3">
            <a:avLst>
              <a:gd name="adj1" fmla="val 100087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3D969D3-7A03-0D9A-04E7-151D96E48CDD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 rot="16200000" flipH="1">
            <a:off x="8828140" y="2299565"/>
            <a:ext cx="824863" cy="54710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833B6DD-D480-8BF8-725D-8C0D854069EE}"/>
              </a:ext>
            </a:extLst>
          </p:cNvPr>
          <p:cNvCxnSpPr>
            <a:stCxn id="20" idx="2"/>
            <a:endCxn id="21" idx="1"/>
          </p:cNvCxnSpPr>
          <p:nvPr/>
        </p:nvCxnSpPr>
        <p:spPr>
          <a:xfrm rot="16200000" flipH="1">
            <a:off x="9619939" y="3479278"/>
            <a:ext cx="904330" cy="50636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450D131-70CD-17C5-1B01-CA3BA67ED130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10478724" y="4630728"/>
            <a:ext cx="897572" cy="59485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8D6C98-DBAF-553B-75A9-F965A9C46ED0}"/>
              </a:ext>
            </a:extLst>
          </p:cNvPr>
          <p:cNvSpPr txBox="1"/>
          <p:nvPr/>
        </p:nvSpPr>
        <p:spPr>
          <a:xfrm>
            <a:off x="11425084" y="1517238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pull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736D3-74B0-6E29-AA5A-30A92813A8E4}"/>
              </a:ext>
            </a:extLst>
          </p:cNvPr>
          <p:cNvSpPr txBox="1"/>
          <p:nvPr/>
        </p:nvSpPr>
        <p:spPr>
          <a:xfrm>
            <a:off x="10615113" y="2701608"/>
            <a:ext cx="7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merge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895322-F0E5-ED76-7696-2C25FD3C6DB8}"/>
              </a:ext>
            </a:extLst>
          </p:cNvPr>
          <p:cNvSpPr txBox="1"/>
          <p:nvPr/>
        </p:nvSpPr>
        <p:spPr>
          <a:xfrm>
            <a:off x="11028129" y="3906140"/>
            <a:ext cx="66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fetch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B2B0F3-A218-4AA7-D4D2-6D881B994F91}"/>
              </a:ext>
            </a:extLst>
          </p:cNvPr>
          <p:cNvSpPr txBox="1"/>
          <p:nvPr/>
        </p:nvSpPr>
        <p:spPr>
          <a:xfrm>
            <a:off x="10020484" y="4951963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push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BD3DFE-45FF-3BDA-67D7-4CAA8D2498B1}"/>
              </a:ext>
            </a:extLst>
          </p:cNvPr>
          <p:cNvSpPr txBox="1"/>
          <p:nvPr/>
        </p:nvSpPr>
        <p:spPr>
          <a:xfrm>
            <a:off x="8952044" y="3830162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commit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E99E5A-3F86-4C8C-5CD4-EF10B7862BE5}"/>
              </a:ext>
            </a:extLst>
          </p:cNvPr>
          <p:cNvSpPr txBox="1"/>
          <p:nvPr/>
        </p:nvSpPr>
        <p:spPr>
          <a:xfrm>
            <a:off x="8445015" y="2597098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add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E933BB7-EDC7-0E79-D1DB-A848BEE2EB50}"/>
              </a:ext>
            </a:extLst>
          </p:cNvPr>
          <p:cNvSpPr txBox="1"/>
          <p:nvPr/>
        </p:nvSpPr>
        <p:spPr>
          <a:xfrm>
            <a:off x="7284749" y="303475"/>
            <a:ext cx="48428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Git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Repository-Aufbau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01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EAE7-5240-5A09-9271-D63E662A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AB7A4F-7C25-E719-4F2B-2B9EF4ED85B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BCBC7ED-A6B0-AC5D-BBFE-303D2978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109E3-30BA-758F-162C-61B99B05C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03636"/>
              </p:ext>
            </p:extLst>
          </p:nvPr>
        </p:nvGraphicFramePr>
        <p:xfrm>
          <a:off x="1087201" y="1600200"/>
          <a:ext cx="10515600" cy="3657600"/>
        </p:xfrm>
        <a:graphic>
          <a:graphicData uri="http://schemas.openxmlformats.org/drawingml/2006/table">
            <a:tbl>
              <a:tblPr/>
              <a:tblGrid>
                <a:gridCol w="2860330">
                  <a:extLst>
                    <a:ext uri="{9D8B030D-6E8A-4147-A177-3AD203B41FA5}">
                      <a16:colId xmlns:a16="http://schemas.microsoft.com/office/drawing/2014/main" val="1815023540"/>
                    </a:ext>
                  </a:extLst>
                </a:gridCol>
                <a:gridCol w="7655270">
                  <a:extLst>
                    <a:ext uri="{9D8B030D-6E8A-4147-A177-3AD203B41FA5}">
                      <a16:colId xmlns:a16="http://schemas.microsoft.com/office/drawing/2014/main" val="24873374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400" b="1"/>
                        <a:t>Begriff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/>
                        <a:t>Bedeutung</a:t>
                      </a:r>
                      <a:endParaRPr lang="en-GB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43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📁 </a:t>
                      </a:r>
                      <a:r>
                        <a:rPr lang="en-GB" sz="2400" b="1"/>
                        <a:t>Repository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Sammlung</a:t>
                      </a:r>
                      <a:r>
                        <a:rPr lang="en-GB" sz="2400" dirty="0"/>
                        <a:t> von </a:t>
                      </a:r>
                      <a:r>
                        <a:rPr lang="en-GB" sz="2400" dirty="0" err="1"/>
                        <a:t>Dateien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mit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Historie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942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💾 </a:t>
                      </a:r>
                      <a:r>
                        <a:rPr lang="en-GB" sz="2400" b="1"/>
                        <a:t>Commit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Lokales Speichern einer Änderung mit Nachricht &amp; 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69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🌿 </a:t>
                      </a:r>
                      <a:r>
                        <a:rPr lang="en-GB" sz="2400" b="1"/>
                        <a:t>Branch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Abzweigung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vom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Hauptzweig</a:t>
                      </a:r>
                      <a:r>
                        <a:rPr lang="en-GB" sz="2400" dirty="0"/>
                        <a:t> (z. B. Feature/Login)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912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🔀 </a:t>
                      </a:r>
                      <a:r>
                        <a:rPr lang="en-GB" sz="2400" b="1"/>
                        <a:t>Merge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Zusammenführung zweier Branches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431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🌐 </a:t>
                      </a:r>
                      <a:r>
                        <a:rPr lang="en-GB" sz="2400" b="1"/>
                        <a:t>Remote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Externes Repository (z. B. in Azure DevOps, GitHub)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02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🔼 </a:t>
                      </a:r>
                      <a:r>
                        <a:rPr lang="en-GB" sz="2400" b="1"/>
                        <a:t>Push/Pull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Änderungen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senden</a:t>
                      </a:r>
                      <a:r>
                        <a:rPr lang="en-GB" sz="2400" dirty="0"/>
                        <a:t> &amp; </a:t>
                      </a:r>
                      <a:r>
                        <a:rPr lang="en-GB" sz="2400" dirty="0" err="1"/>
                        <a:t>empfangen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622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DE" sz="2400"/>
                        <a:t>📥 </a:t>
                      </a:r>
                      <a:r>
                        <a:rPr lang="en-GB" sz="2400" b="1"/>
                        <a:t>Clone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Lokale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Kopie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eines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bestehenden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Repositorys</a:t>
                      </a:r>
                      <a:endParaRPr lang="en-GB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054998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44E222A4-F377-2A19-C759-EB7DA6D85DBC}"/>
              </a:ext>
            </a:extLst>
          </p:cNvPr>
          <p:cNvSpPr txBox="1"/>
          <p:nvPr/>
        </p:nvSpPr>
        <p:spPr>
          <a:xfrm>
            <a:off x="3847307" y="270013"/>
            <a:ext cx="44973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Git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: Wichtige Begriffe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82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9B9B-1BCA-CF97-D896-6A38C8506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2FDCC5-0FAB-C9F6-233B-24FC3034A8D5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EBB0E83-C052-DD30-67C0-3EAB54CA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9A9AA5-E13B-C81F-DAB6-195B45299F84}"/>
              </a:ext>
            </a:extLst>
          </p:cNvPr>
          <p:cNvSpPr/>
          <p:nvPr/>
        </p:nvSpPr>
        <p:spPr>
          <a:xfrm>
            <a:off x="5912226" y="3235574"/>
            <a:ext cx="629264" cy="6194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19BC9E-1D8A-E0AD-CCB7-60E04173E1BF}"/>
              </a:ext>
            </a:extLst>
          </p:cNvPr>
          <p:cNvSpPr/>
          <p:nvPr/>
        </p:nvSpPr>
        <p:spPr>
          <a:xfrm>
            <a:off x="7293658" y="3235573"/>
            <a:ext cx="629264" cy="6194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72EF59-18F0-B0F8-AE7B-E7CFB6FE4ED4}"/>
              </a:ext>
            </a:extLst>
          </p:cNvPr>
          <p:cNvSpPr/>
          <p:nvPr/>
        </p:nvSpPr>
        <p:spPr>
          <a:xfrm>
            <a:off x="8360458" y="3235572"/>
            <a:ext cx="629264" cy="6194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0F6549-A7D8-10DA-AEF7-0E6E93653801}"/>
              </a:ext>
            </a:extLst>
          </p:cNvPr>
          <p:cNvSpPr/>
          <p:nvPr/>
        </p:nvSpPr>
        <p:spPr>
          <a:xfrm>
            <a:off x="9767758" y="3235571"/>
            <a:ext cx="629264" cy="6194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EC95B6-DBEE-C29C-974C-392957BD0293}"/>
              </a:ext>
            </a:extLst>
          </p:cNvPr>
          <p:cNvSpPr/>
          <p:nvPr/>
        </p:nvSpPr>
        <p:spPr>
          <a:xfrm>
            <a:off x="10982042" y="3235570"/>
            <a:ext cx="629264" cy="6194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449041-0A5F-5DE7-D3B7-DC89CE3303A4}"/>
              </a:ext>
            </a:extLst>
          </p:cNvPr>
          <p:cNvSpPr/>
          <p:nvPr/>
        </p:nvSpPr>
        <p:spPr>
          <a:xfrm>
            <a:off x="6979026" y="2198271"/>
            <a:ext cx="629264" cy="6194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1D3A0-A358-661F-1A3D-ADB41B52B609}"/>
              </a:ext>
            </a:extLst>
          </p:cNvPr>
          <p:cNvSpPr/>
          <p:nvPr/>
        </p:nvSpPr>
        <p:spPr>
          <a:xfrm>
            <a:off x="7922922" y="2198270"/>
            <a:ext cx="629264" cy="6194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32F62D-AE39-07BC-780D-FE330263F412}"/>
              </a:ext>
            </a:extLst>
          </p:cNvPr>
          <p:cNvSpPr/>
          <p:nvPr/>
        </p:nvSpPr>
        <p:spPr>
          <a:xfrm>
            <a:off x="8866818" y="2198269"/>
            <a:ext cx="629264" cy="6194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964F19-53F9-F720-54C0-C44878BCD2A6}"/>
              </a:ext>
            </a:extLst>
          </p:cNvPr>
          <p:cNvSpPr/>
          <p:nvPr/>
        </p:nvSpPr>
        <p:spPr>
          <a:xfrm>
            <a:off x="8786926" y="4716697"/>
            <a:ext cx="629264" cy="61943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F6F39C3-6B95-D35E-CD80-52F44BB2BA85}"/>
              </a:ext>
            </a:extLst>
          </p:cNvPr>
          <p:cNvCxnSpPr>
            <a:stCxn id="2" idx="6"/>
            <a:endCxn id="11" idx="2"/>
          </p:cNvCxnSpPr>
          <p:nvPr/>
        </p:nvCxnSpPr>
        <p:spPr>
          <a:xfrm flipV="1">
            <a:off x="6541490" y="2507988"/>
            <a:ext cx="437536" cy="103730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C6D12D-20D7-B72D-D0F6-1211E7075A18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6541490" y="3545290"/>
            <a:ext cx="7521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B17C21-A122-7663-A120-6C7BAD2D8F62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7922922" y="3545289"/>
            <a:ext cx="4375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B42D8C-E5DB-E1B8-AF38-02BFAD4C8C5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989722" y="3545288"/>
            <a:ext cx="778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6659D1-AB69-3F51-7439-6B34AF87E3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0397022" y="3545287"/>
            <a:ext cx="5850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BA61332-C483-56E8-DCAC-4FA0BD74F113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6541490" y="3545291"/>
            <a:ext cx="2245436" cy="14811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1996A54-574E-C8D0-78F9-E96BF5EB5BDD}"/>
              </a:ext>
            </a:extLst>
          </p:cNvPr>
          <p:cNvCxnSpPr>
            <a:stCxn id="14" idx="6"/>
            <a:endCxn id="10" idx="2"/>
          </p:cNvCxnSpPr>
          <p:nvPr/>
        </p:nvCxnSpPr>
        <p:spPr>
          <a:xfrm flipV="1">
            <a:off x="9416190" y="3545287"/>
            <a:ext cx="1565852" cy="148112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0723F8F-2D5F-1EFD-924D-7FB608CAFA1F}"/>
              </a:ext>
            </a:extLst>
          </p:cNvPr>
          <p:cNvCxnSpPr>
            <a:stCxn id="13" idx="6"/>
            <a:endCxn id="10" idx="2"/>
          </p:cNvCxnSpPr>
          <p:nvPr/>
        </p:nvCxnSpPr>
        <p:spPr>
          <a:xfrm>
            <a:off x="9496082" y="2507986"/>
            <a:ext cx="1485960" cy="103730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C2D3A4-EC3A-5631-2E47-316505B88DC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7608290" y="2507987"/>
            <a:ext cx="3146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DBD2A1-FABF-A456-5FF8-5C3A2F4E396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552186" y="2507986"/>
            <a:ext cx="3146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DDB0FB0-4575-0159-1BF3-5D6FCF938E64}"/>
              </a:ext>
            </a:extLst>
          </p:cNvPr>
          <p:cNvSpPr txBox="1"/>
          <p:nvPr/>
        </p:nvSpPr>
        <p:spPr>
          <a:xfrm>
            <a:off x="5650511" y="3840545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3744C6-A9AE-8FB1-04B1-528836936C49}"/>
              </a:ext>
            </a:extLst>
          </p:cNvPr>
          <p:cNvSpPr txBox="1"/>
          <p:nvPr/>
        </p:nvSpPr>
        <p:spPr>
          <a:xfrm>
            <a:off x="7423068" y="1677030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n-DE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eine Arbeit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ACD248-CFC0-F772-BAC3-0E389FBB7224}"/>
              </a:ext>
            </a:extLst>
          </p:cNvPr>
          <p:cNvSpPr txBox="1"/>
          <p:nvPr/>
        </p:nvSpPr>
        <p:spPr>
          <a:xfrm>
            <a:off x="7922922" y="5412062"/>
            <a:ext cx="2600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accent2"/>
                </a:solidFill>
              </a:rPr>
              <a:t>Arbeit eines anderen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3AD64-7DBF-D3D2-ABB5-1415BD847509}"/>
              </a:ext>
            </a:extLst>
          </p:cNvPr>
          <p:cNvSpPr/>
          <p:nvPr/>
        </p:nvSpPr>
        <p:spPr>
          <a:xfrm>
            <a:off x="826945" y="2198269"/>
            <a:ext cx="4591827" cy="282814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Branches </a:t>
            </a:r>
            <a:r>
              <a:rPr lang="en-GB" sz="2400" dirty="0" err="1"/>
              <a:t>ermöglichen</a:t>
            </a:r>
            <a:r>
              <a:rPr lang="en-GB" sz="2400" dirty="0"/>
              <a:t> </a:t>
            </a:r>
            <a:r>
              <a:rPr lang="en-GB" sz="2400" dirty="0" err="1"/>
              <a:t>parallele</a:t>
            </a:r>
            <a:r>
              <a:rPr lang="en-GB" sz="2400" dirty="0"/>
              <a:t> </a:t>
            </a:r>
            <a:r>
              <a:rPr lang="en-GB" sz="2400" dirty="0" err="1"/>
              <a:t>Entwicklung</a:t>
            </a:r>
            <a:r>
              <a:rPr lang="en-GB" sz="2400" dirty="0"/>
              <a:t>.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main / master = </a:t>
            </a:r>
            <a:r>
              <a:rPr lang="en-GB" sz="2400" dirty="0" err="1"/>
              <a:t>Hauptzweig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Isoliertes</a:t>
            </a:r>
            <a:r>
              <a:rPr lang="en-GB" sz="2400" dirty="0"/>
              <a:t> Testen &amp; </a:t>
            </a:r>
            <a:r>
              <a:rPr lang="en-GB" sz="2400" dirty="0" err="1"/>
              <a:t>Entwickeln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Merge und Pull Requests</a:t>
            </a:r>
            <a:endParaRPr lang="en-DE" sz="2800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93924BE-4C26-EB0C-712B-3AC867AB3FB7}"/>
              </a:ext>
            </a:extLst>
          </p:cNvPr>
          <p:cNvSpPr txBox="1"/>
          <p:nvPr/>
        </p:nvSpPr>
        <p:spPr>
          <a:xfrm>
            <a:off x="4695071" y="270013"/>
            <a:ext cx="28018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Git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Branches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324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E4DC4-DE2C-F478-AC22-FC7285574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4D771A-F8DB-CB58-89F9-9A8BE61F3C0B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A135097-554B-D3E3-D5B9-15A3F093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735FC-7769-E221-855A-85E3B9F42F90}"/>
              </a:ext>
            </a:extLst>
          </p:cNvPr>
          <p:cNvSpPr txBox="1"/>
          <p:nvPr/>
        </p:nvSpPr>
        <p:spPr>
          <a:xfrm>
            <a:off x="3674953" y="270013"/>
            <a:ext cx="48420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3500" b="1" dirty="0">
                <a:ea typeface="Apple Color Emoji" pitchFamily="2" charset="0"/>
                <a:cs typeface="Aharoni" panose="02010803020104030203" pitchFamily="2" charset="-79"/>
              </a:rPr>
              <a:t>Was ist Azure DevOps?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850A5-8E79-1897-F941-79ECF69DBB15}"/>
              </a:ext>
            </a:extLst>
          </p:cNvPr>
          <p:cNvSpPr/>
          <p:nvPr/>
        </p:nvSpPr>
        <p:spPr>
          <a:xfrm>
            <a:off x="525788" y="2142229"/>
            <a:ext cx="4585192" cy="3099821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Cloudbasierte</a:t>
            </a:r>
            <a:r>
              <a:rPr lang="en-GB" sz="2400" dirty="0"/>
              <a:t> DevOps-</a:t>
            </a:r>
            <a:r>
              <a:rPr lang="en-GB" sz="2400" dirty="0" err="1"/>
              <a:t>Komplettlösung</a:t>
            </a:r>
            <a:r>
              <a:rPr lang="en-GB" sz="2400" dirty="0"/>
              <a:t> von Microsoft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Früher</a:t>
            </a:r>
            <a:r>
              <a:rPr lang="en-GB" sz="2400" dirty="0"/>
              <a:t>: TFS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Verfügbar</a:t>
            </a:r>
            <a:r>
              <a:rPr lang="en-GB" sz="2400" dirty="0"/>
              <a:t> </a:t>
            </a:r>
            <a:r>
              <a:rPr lang="en-GB" sz="2400" dirty="0" err="1"/>
              <a:t>als</a:t>
            </a:r>
            <a:r>
              <a:rPr lang="en-GB" sz="2400" dirty="0"/>
              <a:t> Cloud-Service &amp; On-Premises</a:t>
            </a:r>
            <a:endParaRPr lang="en-DE" sz="2400" dirty="0"/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B62E7AA6-1027-7C8D-E13B-8DBF27D64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911" y="1199379"/>
            <a:ext cx="6468274" cy="40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7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A0B09-8A01-AE8C-AAB5-974A592B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773AA7-7FF4-56B5-6E48-3B965E86BA7B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3EBCB8E-5744-51C7-2006-CB613ED7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CDCB7F-7EEB-7965-10E4-CABB87993608}"/>
              </a:ext>
            </a:extLst>
          </p:cNvPr>
          <p:cNvGrpSpPr/>
          <p:nvPr/>
        </p:nvGrpSpPr>
        <p:grpSpPr>
          <a:xfrm>
            <a:off x="727586" y="1315844"/>
            <a:ext cx="3175337" cy="3881477"/>
            <a:chOff x="524104" y="1225780"/>
            <a:chExt cx="3378820" cy="44064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5264BB-B0DA-C9AC-3C72-0DC4DAD09604}"/>
                </a:ext>
              </a:extLst>
            </p:cNvPr>
            <p:cNvSpPr/>
            <p:nvPr/>
          </p:nvSpPr>
          <p:spPr>
            <a:xfrm>
              <a:off x="524105" y="1765067"/>
              <a:ext cx="3378819" cy="3867151"/>
            </a:xfrm>
            <a:prstGeom prst="rect">
              <a:avLst/>
            </a:prstGeom>
            <a:noFill/>
            <a:ln>
              <a:solidFill>
                <a:srgbClr val="2125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200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CI/CD (Continuous Integration / Continuous Deployment)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Infrastructure as Code (</a:t>
              </a:r>
              <a:r>
                <a:rPr lang="en-GB" sz="2000" dirty="0" err="1">
                  <a:solidFill>
                    <a:schemeClr val="tx1"/>
                  </a:solidFill>
                </a:rPr>
                <a:t>IaC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Monitoring &amp; Feedback Loops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 err="1">
                  <a:solidFill>
                    <a:schemeClr val="tx1"/>
                  </a:solidFill>
                </a:rPr>
                <a:t>Automatisiertes</a:t>
              </a:r>
              <a:r>
                <a:rPr lang="en-GB" sz="2000" dirty="0">
                  <a:solidFill>
                    <a:schemeClr val="tx1"/>
                  </a:solidFill>
                </a:rPr>
                <a:t> Testing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A54E1-EB2F-B0AF-58D7-E5FB120BAFFC}"/>
                </a:ext>
              </a:extLst>
            </p:cNvPr>
            <p:cNvSpPr/>
            <p:nvPr/>
          </p:nvSpPr>
          <p:spPr>
            <a:xfrm>
              <a:off x="524104" y="1225780"/>
              <a:ext cx="3378819" cy="539287"/>
            </a:xfrm>
            <a:prstGeom prst="rect">
              <a:avLst/>
            </a:prstGeom>
            <a:solidFill>
              <a:srgbClr val="BF1F51"/>
            </a:solidFill>
            <a:ln>
              <a:solidFill>
                <a:srgbClr val="2125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b="1" dirty="0">
                  <a:solidFill>
                    <a:schemeClr val="tx1"/>
                  </a:solidFill>
                </a:rPr>
                <a:t>Prozesse </a:t>
              </a:r>
              <a:r>
                <a:rPr lang="de-DE" sz="2000" b="1" dirty="0">
                  <a:solidFill>
                    <a:schemeClr val="tx1"/>
                  </a:solidFill>
                </a:rPr>
                <a:t>&amp;</a:t>
              </a:r>
              <a:r>
                <a:rPr lang="en-DE" sz="2000" b="1" dirty="0">
                  <a:solidFill>
                    <a:schemeClr val="tx1"/>
                  </a:solidFill>
                </a:rPr>
                <a:t> Praktiken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ADFEA6-583E-34F1-7C28-043A31889970}"/>
              </a:ext>
            </a:extLst>
          </p:cNvPr>
          <p:cNvGrpSpPr/>
          <p:nvPr/>
        </p:nvGrpSpPr>
        <p:grpSpPr>
          <a:xfrm>
            <a:off x="4445678" y="1315843"/>
            <a:ext cx="3378819" cy="3881478"/>
            <a:chOff x="4406589" y="1538189"/>
            <a:chExt cx="3378820" cy="4094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011AD1-6ECF-2122-FEFD-C8AE5E8FE9AC}"/>
                </a:ext>
              </a:extLst>
            </p:cNvPr>
            <p:cNvSpPr/>
            <p:nvPr/>
          </p:nvSpPr>
          <p:spPr>
            <a:xfrm>
              <a:off x="4406590" y="2077474"/>
              <a:ext cx="3378819" cy="3554745"/>
            </a:xfrm>
            <a:prstGeom prst="rect">
              <a:avLst/>
            </a:prstGeom>
            <a:noFill/>
            <a:ln>
              <a:solidFill>
                <a:srgbClr val="4044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Silos </a:t>
              </a:r>
              <a:r>
                <a:rPr lang="en-GB" sz="2000" dirty="0" err="1">
                  <a:solidFill>
                    <a:schemeClr val="tx1"/>
                  </a:solidFill>
                </a:rPr>
                <a:t>aufbrechen</a:t>
              </a:r>
              <a:r>
                <a:rPr lang="en-GB" sz="2000" dirty="0">
                  <a:solidFill>
                    <a:schemeClr val="tx1"/>
                  </a:solidFill>
                </a:rPr>
                <a:t> – </a:t>
              </a:r>
              <a:r>
                <a:rPr lang="en-GB" sz="2000" b="1" dirty="0">
                  <a:solidFill>
                    <a:schemeClr val="tx1"/>
                  </a:solidFill>
                </a:rPr>
                <a:t>Dev &amp; Ops</a:t>
              </a:r>
              <a:r>
                <a:rPr lang="en-GB" sz="2000" dirty="0">
                  <a:solidFill>
                    <a:schemeClr val="tx1"/>
                  </a:solidFill>
                </a:rPr>
                <a:t> </a:t>
              </a:r>
              <a:r>
                <a:rPr lang="en-GB" sz="2000" dirty="0" err="1">
                  <a:solidFill>
                    <a:schemeClr val="tx1"/>
                  </a:solidFill>
                </a:rPr>
                <a:t>arbeiten</a:t>
              </a:r>
              <a:r>
                <a:rPr lang="en-GB" sz="2000" dirty="0">
                  <a:solidFill>
                    <a:schemeClr val="tx1"/>
                  </a:solidFill>
                </a:rPr>
                <a:t> </a:t>
              </a:r>
              <a:r>
                <a:rPr lang="en-GB" sz="2000" b="1" dirty="0" err="1">
                  <a:solidFill>
                    <a:schemeClr val="tx1"/>
                  </a:solidFill>
                </a:rPr>
                <a:t>gemeinsam</a:t>
              </a:r>
              <a:endParaRPr lang="en-GB" sz="20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b="1" dirty="0">
                  <a:solidFill>
                    <a:schemeClr val="tx1"/>
                  </a:solidFill>
                </a:rPr>
                <a:t>Feedback-Kultur</a:t>
              </a:r>
              <a:r>
                <a:rPr lang="en-GB" sz="2000" dirty="0">
                  <a:solidFill>
                    <a:schemeClr val="tx1"/>
                  </a:solidFill>
                </a:rPr>
                <a:t> &amp; </a:t>
              </a:r>
              <a:r>
                <a:rPr lang="en-GB" sz="2000" dirty="0" err="1">
                  <a:solidFill>
                    <a:schemeClr val="tx1"/>
                  </a:solidFill>
                </a:rPr>
                <a:t>kontinuierliches</a:t>
              </a:r>
              <a:r>
                <a:rPr lang="en-GB" sz="2000" dirty="0">
                  <a:solidFill>
                    <a:schemeClr val="tx1"/>
                  </a:solidFill>
                </a:rPr>
                <a:t> </a:t>
              </a:r>
              <a:r>
                <a:rPr lang="en-GB" sz="2000" dirty="0" err="1">
                  <a:solidFill>
                    <a:schemeClr val="tx1"/>
                  </a:solidFill>
                </a:rPr>
                <a:t>Lernen</a:t>
              </a:r>
              <a:endParaRPr lang="en-GB" sz="20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b="1" dirty="0">
                  <a:solidFill>
                    <a:schemeClr val="tx1"/>
                  </a:solidFill>
                </a:rPr>
                <a:t>„Shift-Left“-Ansatz</a:t>
              </a:r>
              <a:r>
                <a:rPr lang="en-GB" sz="2000" dirty="0">
                  <a:solidFill>
                    <a:schemeClr val="tx1"/>
                  </a:solidFill>
                </a:rPr>
                <a:t>: </a:t>
              </a:r>
              <a:r>
                <a:rPr lang="en-GB" sz="2000" dirty="0" err="1">
                  <a:solidFill>
                    <a:schemeClr val="tx1"/>
                  </a:solidFill>
                </a:rPr>
                <a:t>Qualität</a:t>
              </a:r>
              <a:r>
                <a:rPr lang="en-GB" sz="2000" dirty="0">
                  <a:solidFill>
                    <a:schemeClr val="tx1"/>
                  </a:solidFill>
                </a:rPr>
                <a:t> &amp; Sicherheit von Anfang 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Empowerment &amp; </a:t>
              </a:r>
              <a:r>
                <a:rPr lang="en-GB" sz="2000" dirty="0" err="1">
                  <a:solidFill>
                    <a:schemeClr val="tx1"/>
                  </a:solidFill>
                </a:rPr>
                <a:t>Verantwortung</a:t>
              </a:r>
              <a:r>
                <a:rPr lang="en-GB" sz="2000" dirty="0">
                  <a:solidFill>
                    <a:schemeClr val="tx1"/>
                  </a:solidFill>
                </a:rPr>
                <a:t> </a:t>
              </a:r>
              <a:r>
                <a:rPr lang="en-GB" sz="2000" dirty="0" err="1">
                  <a:solidFill>
                    <a:schemeClr val="tx1"/>
                  </a:solidFill>
                </a:rPr>
                <a:t>im</a:t>
              </a:r>
              <a:r>
                <a:rPr lang="en-GB" sz="2000" dirty="0">
                  <a:solidFill>
                    <a:schemeClr val="tx1"/>
                  </a:solidFill>
                </a:rPr>
                <a:t> Team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B50D79-7C2E-65DC-057F-FA7CFEE590DE}"/>
                </a:ext>
              </a:extLst>
            </p:cNvPr>
            <p:cNvSpPr/>
            <p:nvPr/>
          </p:nvSpPr>
          <p:spPr>
            <a:xfrm>
              <a:off x="4406589" y="1538189"/>
              <a:ext cx="3378819" cy="539287"/>
            </a:xfrm>
            <a:prstGeom prst="rect">
              <a:avLst/>
            </a:prstGeom>
            <a:solidFill>
              <a:srgbClr val="BF1F5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</a:rPr>
                <a:t>Kultur</a:t>
              </a:r>
              <a:r>
                <a:rPr lang="en-GB" sz="2000" dirty="0"/>
                <a:t> </a:t>
              </a:r>
              <a:r>
                <a:rPr lang="en-GB" sz="2000" b="1" dirty="0">
                  <a:solidFill>
                    <a:schemeClr val="tx1"/>
                  </a:solidFill>
                </a:rPr>
                <a:t>&amp; Zusammenarbeit</a:t>
              </a:r>
              <a:endParaRPr lang="en-DE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7387A4-D995-82CC-64EE-4F97452B0469}"/>
              </a:ext>
            </a:extLst>
          </p:cNvPr>
          <p:cNvGrpSpPr/>
          <p:nvPr/>
        </p:nvGrpSpPr>
        <p:grpSpPr>
          <a:xfrm>
            <a:off x="8367251" y="1315842"/>
            <a:ext cx="3300643" cy="3881479"/>
            <a:chOff x="8289075" y="1225780"/>
            <a:chExt cx="3378820" cy="4406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A944D7-577C-782B-F79E-32BDAA2B771C}"/>
                </a:ext>
              </a:extLst>
            </p:cNvPr>
            <p:cNvSpPr/>
            <p:nvPr/>
          </p:nvSpPr>
          <p:spPr>
            <a:xfrm>
              <a:off x="8289076" y="1765067"/>
              <a:ext cx="3378819" cy="3867152"/>
            </a:xfrm>
            <a:prstGeom prst="rect">
              <a:avLst/>
            </a:prstGeom>
            <a:noFill/>
            <a:ln>
              <a:solidFill>
                <a:srgbClr val="4044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 anchorCtr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Git, GitHub/GitLab, Azure DevOps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Kubernetes, Docker, Ansible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Observability: Grafana, ELK, Datadog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F783D0-BB6F-2173-E176-D6C1145EBEE8}"/>
                </a:ext>
              </a:extLst>
            </p:cNvPr>
            <p:cNvSpPr/>
            <p:nvPr/>
          </p:nvSpPr>
          <p:spPr>
            <a:xfrm>
              <a:off x="8289075" y="1225780"/>
              <a:ext cx="3378819" cy="580440"/>
            </a:xfrm>
            <a:prstGeom prst="rect">
              <a:avLst/>
            </a:prstGeom>
            <a:solidFill>
              <a:srgbClr val="BF1F51"/>
            </a:solidFill>
            <a:ln>
              <a:solidFill>
                <a:srgbClr val="2125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</a:rPr>
                <a:t>Tools &amp; </a:t>
              </a:r>
              <a:r>
                <a:rPr lang="en-GB" sz="2000" b="1" dirty="0" err="1">
                  <a:solidFill>
                    <a:schemeClr val="tx1"/>
                  </a:solidFill>
                </a:rPr>
                <a:t>Technologien</a:t>
              </a:r>
              <a:endParaRPr lang="en-DE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965181-5F04-6EE1-F651-8C105BBE4CFD}"/>
              </a:ext>
            </a:extLst>
          </p:cNvPr>
          <p:cNvSpPr txBox="1"/>
          <p:nvPr/>
        </p:nvSpPr>
        <p:spPr>
          <a:xfrm>
            <a:off x="2318905" y="5466739"/>
            <a:ext cx="755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DevOps </a:t>
            </a:r>
            <a:r>
              <a:rPr lang="en-GB" sz="2400" b="1" dirty="0" err="1"/>
              <a:t>ist</a:t>
            </a:r>
            <a:r>
              <a:rPr lang="en-GB" sz="2400" b="1" dirty="0"/>
              <a:t> </a:t>
            </a:r>
            <a:r>
              <a:rPr lang="en-GB" sz="2400" b="1" dirty="0" err="1"/>
              <a:t>kein</a:t>
            </a:r>
            <a:r>
              <a:rPr lang="en-GB" sz="2400" b="1" dirty="0"/>
              <a:t> Tool, </a:t>
            </a:r>
            <a:r>
              <a:rPr lang="en-GB" sz="2400" b="1" dirty="0" err="1"/>
              <a:t>sondern</a:t>
            </a:r>
            <a:r>
              <a:rPr lang="en-GB" sz="2400" b="1" dirty="0"/>
              <a:t> </a:t>
            </a:r>
            <a:r>
              <a:rPr lang="en-GB" sz="2400" b="1" dirty="0" err="1"/>
              <a:t>ein</a:t>
            </a:r>
            <a:r>
              <a:rPr lang="en-GB" sz="2400" b="1" dirty="0"/>
              <a:t> </a:t>
            </a:r>
            <a:r>
              <a:rPr lang="en-GB" sz="2400" b="1" dirty="0" err="1"/>
              <a:t>kultureller</a:t>
            </a:r>
            <a:r>
              <a:rPr lang="en-GB" sz="2400" b="1" dirty="0"/>
              <a:t> Wandel.</a:t>
            </a:r>
            <a:endParaRPr lang="en-DE" sz="2400" b="1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6B7A55-6541-B97F-7768-73E511AE1DCE}"/>
              </a:ext>
            </a:extLst>
          </p:cNvPr>
          <p:cNvSpPr txBox="1"/>
          <p:nvPr/>
        </p:nvSpPr>
        <p:spPr>
          <a:xfrm>
            <a:off x="1982598" y="270013"/>
            <a:ext cx="82268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mehr als nur Automatisierung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67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A742-C03A-2FE1-0BF1-DCECE391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46F1CA-805B-D771-DE21-8F70D97748F8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5D44D21-9771-300D-3D5F-949B594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56D706AD-0C47-7EE0-5C18-2BE33B98F545}"/>
              </a:ext>
            </a:extLst>
          </p:cNvPr>
          <p:cNvSpPr txBox="1"/>
          <p:nvPr/>
        </p:nvSpPr>
        <p:spPr>
          <a:xfrm>
            <a:off x="498891" y="270013"/>
            <a:ext cx="111942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Continuous Integration / Continuous Delivery (CI / CD)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  <p:pic>
        <p:nvPicPr>
          <p:cNvPr id="5" name="Picture 4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A29E84ED-7BA0-202F-4452-F2ED4C8F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1" y="900955"/>
            <a:ext cx="8156000" cy="50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3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B09F8-5C6F-E950-DCFB-D96061A96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D2E921-C858-608D-4A1D-AA80DDA9BEAA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3E99D7-BEED-70B1-2730-551845DB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Picture 4" descr="A diagram of a network firewall&#10;&#10;AI-generated content may be incorrect.">
            <a:extLst>
              <a:ext uri="{FF2B5EF4-FFF2-40B4-BE49-F238E27FC236}">
                <a16:creationId xmlns:a16="http://schemas.microsoft.com/office/drawing/2014/main" id="{182993A8-E5FA-4C45-BDD9-C95FB714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00310" y="1403412"/>
            <a:ext cx="6088202" cy="3213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1E89A-5BA9-C0F1-E095-F1487C4F214B}"/>
              </a:ext>
            </a:extLst>
          </p:cNvPr>
          <p:cNvSpPr/>
          <p:nvPr/>
        </p:nvSpPr>
        <p:spPr>
          <a:xfrm>
            <a:off x="1248598" y="1500961"/>
            <a:ext cx="2735450" cy="937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0BDD6-D584-E603-3718-4A38CDDB0EE8}"/>
              </a:ext>
            </a:extLst>
          </p:cNvPr>
          <p:cNvSpPr/>
          <p:nvPr/>
        </p:nvSpPr>
        <p:spPr>
          <a:xfrm>
            <a:off x="1248598" y="1098005"/>
            <a:ext cx="2735450" cy="402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Azure Pipelines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63FCF-1210-7872-4505-3F784DADCD5A}"/>
              </a:ext>
            </a:extLst>
          </p:cNvPr>
          <p:cNvSpPr/>
          <p:nvPr/>
        </p:nvSpPr>
        <p:spPr>
          <a:xfrm>
            <a:off x="1331255" y="1817620"/>
            <a:ext cx="1201119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Default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031F0-1130-B83E-B1E9-49378E9CCB18}"/>
              </a:ext>
            </a:extLst>
          </p:cNvPr>
          <p:cNvSpPr/>
          <p:nvPr/>
        </p:nvSpPr>
        <p:spPr>
          <a:xfrm>
            <a:off x="2718354" y="1817619"/>
            <a:ext cx="1201119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Hosted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5B88E-0663-1AA0-984D-E7092FD626D0}"/>
              </a:ext>
            </a:extLst>
          </p:cNvPr>
          <p:cNvSpPr txBox="1"/>
          <p:nvPr/>
        </p:nvSpPr>
        <p:spPr>
          <a:xfrm>
            <a:off x="2067871" y="1500960"/>
            <a:ext cx="1096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Agent Pools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7A3777-33E5-34B3-DA5F-D0B30BFDD1DC}"/>
              </a:ext>
            </a:extLst>
          </p:cNvPr>
          <p:cNvSpPr/>
          <p:nvPr/>
        </p:nvSpPr>
        <p:spPr>
          <a:xfrm>
            <a:off x="402956" y="3914508"/>
            <a:ext cx="3059624" cy="1167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F0467-F8B8-8A16-45E3-1D3232F68552}"/>
              </a:ext>
            </a:extLst>
          </p:cNvPr>
          <p:cNvSpPr/>
          <p:nvPr/>
        </p:nvSpPr>
        <p:spPr>
          <a:xfrm>
            <a:off x="663844" y="4454855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44E53-BB2B-F56F-22FB-73C5C729DE62}"/>
              </a:ext>
            </a:extLst>
          </p:cNvPr>
          <p:cNvSpPr/>
          <p:nvPr/>
        </p:nvSpPr>
        <p:spPr>
          <a:xfrm>
            <a:off x="1400460" y="4454854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CC5F33-A580-75EF-C595-D4BB8340CD1E}"/>
              </a:ext>
            </a:extLst>
          </p:cNvPr>
          <p:cNvSpPr/>
          <p:nvPr/>
        </p:nvSpPr>
        <p:spPr>
          <a:xfrm>
            <a:off x="2169225" y="4449923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58943-8B67-8F3F-F303-5342B3D532B8}"/>
              </a:ext>
            </a:extLst>
          </p:cNvPr>
          <p:cNvSpPr/>
          <p:nvPr/>
        </p:nvSpPr>
        <p:spPr>
          <a:xfrm>
            <a:off x="2905841" y="4449922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B9A6A-E45E-51CC-BC28-6E0E2ACDB568}"/>
              </a:ext>
            </a:extLst>
          </p:cNvPr>
          <p:cNvSpPr txBox="1"/>
          <p:nvPr/>
        </p:nvSpPr>
        <p:spPr>
          <a:xfrm>
            <a:off x="928230" y="4016953"/>
            <a:ext cx="2082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On-</a:t>
            </a:r>
            <a:r>
              <a:rPr lang="de-DE" sz="1600" b="1" dirty="0"/>
              <a:t>P</a:t>
            </a:r>
            <a:r>
              <a:rPr lang="en-DE" sz="1600" b="1" dirty="0"/>
              <a:t>remises Agents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58C15D-E3BB-A346-2EE7-E9E9BFE17D7C}"/>
              </a:ext>
            </a:extLst>
          </p:cNvPr>
          <p:cNvSpPr/>
          <p:nvPr/>
        </p:nvSpPr>
        <p:spPr>
          <a:xfrm>
            <a:off x="7244166" y="3799460"/>
            <a:ext cx="3244689" cy="1167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1C9734-B94A-F552-4A50-7831D37D919A}"/>
              </a:ext>
            </a:extLst>
          </p:cNvPr>
          <p:cNvSpPr/>
          <p:nvPr/>
        </p:nvSpPr>
        <p:spPr>
          <a:xfrm>
            <a:off x="7434020" y="4326845"/>
            <a:ext cx="1330272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Server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7CFB3-6CDD-AD9D-AD3E-32E5F91626ED}"/>
              </a:ext>
            </a:extLst>
          </p:cNvPr>
          <p:cNvSpPr txBox="1"/>
          <p:nvPr/>
        </p:nvSpPr>
        <p:spPr>
          <a:xfrm>
            <a:off x="7427259" y="3893876"/>
            <a:ext cx="267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Target On-</a:t>
            </a:r>
            <a:r>
              <a:rPr lang="de-DE" sz="1600" b="1" dirty="0"/>
              <a:t>P</a:t>
            </a:r>
            <a:r>
              <a:rPr lang="en-DE" sz="1600" b="1" dirty="0"/>
              <a:t>remises Stages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C0A132-E31E-4865-F980-929A33BC1529}"/>
              </a:ext>
            </a:extLst>
          </p:cNvPr>
          <p:cNvSpPr/>
          <p:nvPr/>
        </p:nvSpPr>
        <p:spPr>
          <a:xfrm>
            <a:off x="8979427" y="4316639"/>
            <a:ext cx="1330272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Server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D4600C-4E45-A659-9BE4-C7991B3D1B42}"/>
              </a:ext>
            </a:extLst>
          </p:cNvPr>
          <p:cNvCxnSpPr/>
          <p:nvPr/>
        </p:nvCxnSpPr>
        <p:spPr>
          <a:xfrm>
            <a:off x="402956" y="3200400"/>
            <a:ext cx="11120034" cy="0"/>
          </a:xfrm>
          <a:prstGeom prst="line">
            <a:avLst/>
          </a:prstGeom>
          <a:ln w="635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C4D2D7-6EC4-63EF-F40E-D38035486892}"/>
              </a:ext>
            </a:extLst>
          </p:cNvPr>
          <p:cNvSpPr txBox="1"/>
          <p:nvPr/>
        </p:nvSpPr>
        <p:spPr>
          <a:xfrm>
            <a:off x="5454180" y="2825355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002060"/>
                </a:solidFill>
              </a:rPr>
              <a:t>Firewall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E37BD7-4FB5-B76C-04CD-9FA9198A7003}"/>
              </a:ext>
            </a:extLst>
          </p:cNvPr>
          <p:cNvSpPr/>
          <p:nvPr/>
        </p:nvSpPr>
        <p:spPr>
          <a:xfrm>
            <a:off x="7226828" y="1473970"/>
            <a:ext cx="3059624" cy="11677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AAFDC1-7D5F-8964-EF85-10DBB10584FF}"/>
              </a:ext>
            </a:extLst>
          </p:cNvPr>
          <p:cNvSpPr/>
          <p:nvPr/>
        </p:nvSpPr>
        <p:spPr>
          <a:xfrm>
            <a:off x="7439928" y="2001355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39981F-6E28-4667-D8D3-89048FA18068}"/>
              </a:ext>
            </a:extLst>
          </p:cNvPr>
          <p:cNvSpPr/>
          <p:nvPr/>
        </p:nvSpPr>
        <p:spPr>
          <a:xfrm>
            <a:off x="8176544" y="2001354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423920-4041-33DB-2771-B132D1EDFC75}"/>
              </a:ext>
            </a:extLst>
          </p:cNvPr>
          <p:cNvSpPr/>
          <p:nvPr/>
        </p:nvSpPr>
        <p:spPr>
          <a:xfrm>
            <a:off x="8945309" y="1996423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00016E-D989-F935-DD19-F8EA4928D13A}"/>
              </a:ext>
            </a:extLst>
          </p:cNvPr>
          <p:cNvSpPr/>
          <p:nvPr/>
        </p:nvSpPr>
        <p:spPr>
          <a:xfrm>
            <a:off x="9681925" y="1996422"/>
            <a:ext cx="440948" cy="48044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F5E39E-74D9-4C91-5BB9-340D54E44E68}"/>
              </a:ext>
            </a:extLst>
          </p:cNvPr>
          <p:cNvSpPr txBox="1"/>
          <p:nvPr/>
        </p:nvSpPr>
        <p:spPr>
          <a:xfrm>
            <a:off x="7564129" y="1553335"/>
            <a:ext cx="2508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Microsoft-</a:t>
            </a:r>
            <a:r>
              <a:rPr lang="de-DE" sz="1600" b="1" dirty="0"/>
              <a:t>H</a:t>
            </a:r>
            <a:r>
              <a:rPr lang="en-DE" sz="1600" b="1" dirty="0"/>
              <a:t>osted Agents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E76A44-A6A9-7125-11EF-7585604448A2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>
          <a:xfrm flipH="1">
            <a:off x="3919473" y="2057844"/>
            <a:ext cx="330735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6B3CD7-C6CA-7448-99D7-4C65D4091675}"/>
              </a:ext>
            </a:extLst>
          </p:cNvPr>
          <p:cNvCxnSpPr>
            <a:cxnSpLocks/>
          </p:cNvCxnSpPr>
          <p:nvPr/>
        </p:nvCxnSpPr>
        <p:spPr>
          <a:xfrm>
            <a:off x="8764292" y="2641718"/>
            <a:ext cx="0" cy="552969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Multiply 42">
            <a:extLst>
              <a:ext uri="{FF2B5EF4-FFF2-40B4-BE49-F238E27FC236}">
                <a16:creationId xmlns:a16="http://schemas.microsoft.com/office/drawing/2014/main" id="{A82FB2A0-6B73-9E81-DB4A-8357E6D36542}"/>
              </a:ext>
            </a:extLst>
          </p:cNvPr>
          <p:cNvSpPr/>
          <p:nvPr/>
        </p:nvSpPr>
        <p:spPr>
          <a:xfrm>
            <a:off x="8586672" y="2993774"/>
            <a:ext cx="370736" cy="36933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4EEFCA-5B2D-4292-5340-8463D4DF1FA9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H="1" flipV="1">
            <a:off x="1931815" y="2298069"/>
            <a:ext cx="953" cy="161643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459833E-004B-1EE5-CAE6-D6CF83F3D5C2}"/>
              </a:ext>
            </a:extLst>
          </p:cNvPr>
          <p:cNvSpPr txBox="1"/>
          <p:nvPr/>
        </p:nvSpPr>
        <p:spPr>
          <a:xfrm>
            <a:off x="8756640" y="2745470"/>
            <a:ext cx="1867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K</a:t>
            </a:r>
            <a:r>
              <a:rPr lang="en-DE" sz="1400" b="1" dirty="0"/>
              <a:t>ein Netzwerkzugriff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8351563-CCEA-C863-A97E-291871B3F1FE}"/>
              </a:ext>
            </a:extLst>
          </p:cNvPr>
          <p:cNvCxnSpPr>
            <a:stCxn id="11" idx="2"/>
            <a:endCxn id="17" idx="2"/>
          </p:cNvCxnSpPr>
          <p:nvPr/>
        </p:nvCxnSpPr>
        <p:spPr>
          <a:xfrm rot="5400000" flipH="1" flipV="1">
            <a:off x="5342115" y="1557860"/>
            <a:ext cx="115048" cy="6933743"/>
          </a:xfrm>
          <a:prstGeom prst="bentConnector3">
            <a:avLst>
              <a:gd name="adj1" fmla="val -488334"/>
            </a:avLst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267BDC-D403-732D-62DE-9DB7F4A6D152}"/>
              </a:ext>
            </a:extLst>
          </p:cNvPr>
          <p:cNvSpPr txBox="1"/>
          <p:nvPr/>
        </p:nvSpPr>
        <p:spPr>
          <a:xfrm>
            <a:off x="4625085" y="5332262"/>
            <a:ext cx="147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Netzwerkzugriff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F6F739F-F36B-6EB2-EF44-9BBC1BFB034A}"/>
              </a:ext>
            </a:extLst>
          </p:cNvPr>
          <p:cNvSpPr txBox="1"/>
          <p:nvPr/>
        </p:nvSpPr>
        <p:spPr>
          <a:xfrm>
            <a:off x="3790529" y="270013"/>
            <a:ext cx="46109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Pipeline Agents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799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6839-3C45-CA89-E49B-C8629D58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2F894-E975-CE37-2380-65702CCDFFE4}"/>
              </a:ext>
            </a:extLst>
          </p:cNvPr>
          <p:cNvSpPr/>
          <p:nvPr/>
        </p:nvSpPr>
        <p:spPr>
          <a:xfrm>
            <a:off x="4892300" y="1077047"/>
            <a:ext cx="2464230" cy="44712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417644-A7A4-7337-F4EE-62A206B9EE39}"/>
              </a:ext>
            </a:extLst>
          </p:cNvPr>
          <p:cNvSpPr/>
          <p:nvPr/>
        </p:nvSpPr>
        <p:spPr>
          <a:xfrm>
            <a:off x="5286080" y="4316239"/>
            <a:ext cx="1648498" cy="988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EB5BE-47A0-4BBD-F92F-0CD9E2F4C6C3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09CF4AC-FFA1-BEA8-0F43-51B91264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8D6AE41-0D5E-3124-70A7-3153FF82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09BEA1-E066-FC0D-7F81-D025D12D1EA3}"/>
              </a:ext>
            </a:extLst>
          </p:cNvPr>
          <p:cNvSpPr/>
          <p:nvPr/>
        </p:nvSpPr>
        <p:spPr>
          <a:xfrm>
            <a:off x="1619573" y="1077048"/>
            <a:ext cx="2464230" cy="34096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D461F-7EA9-98C8-A4ED-5474A970B530}"/>
              </a:ext>
            </a:extLst>
          </p:cNvPr>
          <p:cNvSpPr/>
          <p:nvPr/>
        </p:nvSpPr>
        <p:spPr>
          <a:xfrm>
            <a:off x="8043622" y="1077047"/>
            <a:ext cx="2464230" cy="25991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48491-74F1-B9BB-A315-19A85FB0B53E}"/>
              </a:ext>
            </a:extLst>
          </p:cNvPr>
          <p:cNvSpPr txBox="1"/>
          <p:nvPr/>
        </p:nvSpPr>
        <p:spPr>
          <a:xfrm>
            <a:off x="2228555" y="1077048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A777E-8F93-84A7-23A6-BDD6328984D4}"/>
              </a:ext>
            </a:extLst>
          </p:cNvPr>
          <p:cNvSpPr txBox="1"/>
          <p:nvPr/>
        </p:nvSpPr>
        <p:spPr>
          <a:xfrm>
            <a:off x="5598479" y="1077048"/>
            <a:ext cx="84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1D606-C582-86FE-9510-377072412472}"/>
              </a:ext>
            </a:extLst>
          </p:cNvPr>
          <p:cNvSpPr txBox="1"/>
          <p:nvPr/>
        </p:nvSpPr>
        <p:spPr>
          <a:xfrm>
            <a:off x="8848216" y="1077048"/>
            <a:ext cx="85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A4478-9D3A-1855-3166-767482C90EEA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169AC-E587-59A4-0B93-EA5A4CCB6C38}"/>
              </a:ext>
            </a:extLst>
          </p:cNvPr>
          <p:cNvSpPr/>
          <p:nvPr/>
        </p:nvSpPr>
        <p:spPr>
          <a:xfrm>
            <a:off x="2123981" y="1636407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EB2955-685C-99F4-AB96-AAFF4E686A5F}"/>
              </a:ext>
            </a:extLst>
          </p:cNvPr>
          <p:cNvSpPr/>
          <p:nvPr/>
        </p:nvSpPr>
        <p:spPr>
          <a:xfrm>
            <a:off x="2123981" y="2361882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6CF3F-421F-DA0C-97CC-13648F1D60D7}"/>
              </a:ext>
            </a:extLst>
          </p:cNvPr>
          <p:cNvSpPr/>
          <p:nvPr/>
        </p:nvSpPr>
        <p:spPr>
          <a:xfrm>
            <a:off x="2123981" y="3087357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91FC0-458E-80FA-0548-178859E4BE02}"/>
              </a:ext>
            </a:extLst>
          </p:cNvPr>
          <p:cNvSpPr/>
          <p:nvPr/>
        </p:nvSpPr>
        <p:spPr>
          <a:xfrm>
            <a:off x="2123981" y="3786485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97606C-F109-BDBC-1F1A-94D411A54169}"/>
              </a:ext>
            </a:extLst>
          </p:cNvPr>
          <p:cNvSpPr/>
          <p:nvPr/>
        </p:nvSpPr>
        <p:spPr>
          <a:xfrm>
            <a:off x="5436529" y="4738149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Job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D9D58-1F2B-28AF-431E-839566EE3C97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ED68EC-03B6-7567-E1A2-A8DF3ED3B0D1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6C9985-C047-287C-6374-7A49DF58FBCC}"/>
              </a:ext>
            </a:extLst>
          </p:cNvPr>
          <p:cNvSpPr txBox="1"/>
          <p:nvPr/>
        </p:nvSpPr>
        <p:spPr>
          <a:xfrm>
            <a:off x="5900149" y="4319837"/>
            <a:ext cx="7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Agent</a:t>
            </a:r>
          </a:p>
        </p:txBody>
      </p:sp>
      <p:pic>
        <p:nvPicPr>
          <p:cNvPr id="23" name="Graphic 22" descr="Ethernet with solid fill">
            <a:extLst>
              <a:ext uri="{FF2B5EF4-FFF2-40B4-BE49-F238E27FC236}">
                <a16:creationId xmlns:a16="http://schemas.microsoft.com/office/drawing/2014/main" id="{ABE5C6EB-8225-0687-FC99-FE52949F0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9065" y="4270635"/>
            <a:ext cx="472747" cy="4727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EE767A5-5CD5-25CE-C978-6D281FD06259}"/>
              </a:ext>
            </a:extLst>
          </p:cNvPr>
          <p:cNvSpPr/>
          <p:nvPr/>
        </p:nvSpPr>
        <p:spPr>
          <a:xfrm>
            <a:off x="5286080" y="1524310"/>
            <a:ext cx="1648498" cy="988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3ADC00-17A2-9D59-8D4E-9A28F79A2580}"/>
              </a:ext>
            </a:extLst>
          </p:cNvPr>
          <p:cNvSpPr/>
          <p:nvPr/>
        </p:nvSpPr>
        <p:spPr>
          <a:xfrm>
            <a:off x="5436529" y="1946220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Job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49D11-9D9F-154C-DF1D-25AA829E27E8}"/>
              </a:ext>
            </a:extLst>
          </p:cNvPr>
          <p:cNvSpPr txBox="1"/>
          <p:nvPr/>
        </p:nvSpPr>
        <p:spPr>
          <a:xfrm>
            <a:off x="5900149" y="1527908"/>
            <a:ext cx="7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Agent</a:t>
            </a:r>
          </a:p>
        </p:txBody>
      </p:sp>
      <p:pic>
        <p:nvPicPr>
          <p:cNvPr id="27" name="Graphic 26" descr="Ethernet with solid fill">
            <a:extLst>
              <a:ext uri="{FF2B5EF4-FFF2-40B4-BE49-F238E27FC236}">
                <a16:creationId xmlns:a16="http://schemas.microsoft.com/office/drawing/2014/main" id="{37E0D13E-7BB9-1364-5349-3DB869E6F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9065" y="1478706"/>
            <a:ext cx="472747" cy="47274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58C1090-88A9-A0A2-4EA9-3F63C52AC2D7}"/>
              </a:ext>
            </a:extLst>
          </p:cNvPr>
          <p:cNvSpPr/>
          <p:nvPr/>
        </p:nvSpPr>
        <p:spPr>
          <a:xfrm>
            <a:off x="5436529" y="2673376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Job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FD94E-3E51-09DE-E7FA-578285D15981}"/>
              </a:ext>
            </a:extLst>
          </p:cNvPr>
          <p:cNvSpPr/>
          <p:nvPr/>
        </p:nvSpPr>
        <p:spPr>
          <a:xfrm>
            <a:off x="8043622" y="3781500"/>
            <a:ext cx="2464230" cy="17668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0E1453-E93C-E346-4788-A957ADE3DD12}"/>
              </a:ext>
            </a:extLst>
          </p:cNvPr>
          <p:cNvSpPr txBox="1"/>
          <p:nvPr/>
        </p:nvSpPr>
        <p:spPr>
          <a:xfrm>
            <a:off x="8818444" y="3786050"/>
            <a:ext cx="85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E23E6D-4C46-7196-6A8B-92D04871462E}"/>
              </a:ext>
            </a:extLst>
          </p:cNvPr>
          <p:cNvSpPr/>
          <p:nvPr/>
        </p:nvSpPr>
        <p:spPr>
          <a:xfrm>
            <a:off x="8588641" y="1571190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496B1D-7CFF-9AFA-65DE-47A28EEAA21A}"/>
              </a:ext>
            </a:extLst>
          </p:cNvPr>
          <p:cNvSpPr/>
          <p:nvPr/>
        </p:nvSpPr>
        <p:spPr>
          <a:xfrm>
            <a:off x="8588641" y="2233803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D3F502-E6A9-A60F-BD1F-F4D56C15B49B}"/>
              </a:ext>
            </a:extLst>
          </p:cNvPr>
          <p:cNvSpPr/>
          <p:nvPr/>
        </p:nvSpPr>
        <p:spPr>
          <a:xfrm>
            <a:off x="8588642" y="2895864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21D3C3-D6BB-E7C9-A045-C9BE4E91007A}"/>
              </a:ext>
            </a:extLst>
          </p:cNvPr>
          <p:cNvSpPr/>
          <p:nvPr/>
        </p:nvSpPr>
        <p:spPr>
          <a:xfrm>
            <a:off x="8550088" y="4354133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443583-25E3-83D9-DC1B-A0F6EEEF94F0}"/>
              </a:ext>
            </a:extLst>
          </p:cNvPr>
          <p:cNvSpPr/>
          <p:nvPr/>
        </p:nvSpPr>
        <p:spPr>
          <a:xfrm>
            <a:off x="226530" y="1601972"/>
            <a:ext cx="581187" cy="55957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6BBF2F-6879-21B5-0A7A-A98EE0F0B274}"/>
              </a:ext>
            </a:extLst>
          </p:cNvPr>
          <p:cNvSpPr/>
          <p:nvPr/>
        </p:nvSpPr>
        <p:spPr>
          <a:xfrm>
            <a:off x="309052" y="1698236"/>
            <a:ext cx="404245" cy="3670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7EF508-8ABD-A2E5-8F40-72F912251093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807717" y="1881758"/>
            <a:ext cx="808497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3DA24C-5B29-52AB-B49A-DD82590B2A44}"/>
              </a:ext>
            </a:extLst>
          </p:cNvPr>
          <p:cNvSpPr txBox="1"/>
          <p:nvPr/>
        </p:nvSpPr>
        <p:spPr>
          <a:xfrm>
            <a:off x="734158" y="1560748"/>
            <a:ext cx="804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Trigger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495ACE-36E4-0D3B-2492-1EACB72AA2B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71581" y="1881757"/>
            <a:ext cx="1420719" cy="169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A78D41-40CC-CF40-467D-6D7C418FA7C8}"/>
              </a:ext>
            </a:extLst>
          </p:cNvPr>
          <p:cNvCxnSpPr>
            <a:stCxn id="20" idx="0"/>
            <a:endCxn id="32" idx="2"/>
          </p:cNvCxnSpPr>
          <p:nvPr/>
        </p:nvCxnSpPr>
        <p:spPr>
          <a:xfrm flipV="1">
            <a:off x="6110329" y="3167464"/>
            <a:ext cx="0" cy="1148775"/>
          </a:xfrm>
          <a:prstGeom prst="straightConnector1">
            <a:avLst/>
          </a:prstGeom>
          <a:ln w="6032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1B1EEE5-98D4-65BC-9391-A312830EE100}"/>
              </a:ext>
            </a:extLst>
          </p:cNvPr>
          <p:cNvSpPr txBox="1"/>
          <p:nvPr/>
        </p:nvSpPr>
        <p:spPr>
          <a:xfrm>
            <a:off x="6124415" y="3549418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Depends </a:t>
            </a:r>
          </a:p>
          <a:p>
            <a:r>
              <a:rPr lang="en-DE" sz="1400" b="1" dirty="0"/>
              <a:t>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CD5506-E0C3-C799-E428-0B03ACCA2DC8}"/>
              </a:ext>
            </a:extLst>
          </p:cNvPr>
          <p:cNvCxnSpPr>
            <a:cxnSpLocks/>
          </p:cNvCxnSpPr>
          <p:nvPr/>
        </p:nvCxnSpPr>
        <p:spPr>
          <a:xfrm>
            <a:off x="6934578" y="1762513"/>
            <a:ext cx="1109044" cy="29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FFD3657F-D380-991E-2974-736B9CC30214}"/>
              </a:ext>
            </a:extLst>
          </p:cNvPr>
          <p:cNvCxnSpPr>
            <a:stCxn id="32" idx="3"/>
            <a:endCxn id="38" idx="1"/>
          </p:cNvCxnSpPr>
          <p:nvPr/>
        </p:nvCxnSpPr>
        <p:spPr>
          <a:xfrm>
            <a:off x="6784129" y="2920420"/>
            <a:ext cx="1765959" cy="1680757"/>
          </a:xfrm>
          <a:prstGeom prst="curvedConnector3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04C5DEC-A593-B354-1E80-DA1E7D246E75}"/>
              </a:ext>
            </a:extLst>
          </p:cNvPr>
          <p:cNvSpPr txBox="1"/>
          <p:nvPr/>
        </p:nvSpPr>
        <p:spPr>
          <a:xfrm>
            <a:off x="11275016" y="4139512"/>
            <a:ext cx="103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Invoke REST API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555E9-B6EB-3AFE-4638-BB314F6AE677}"/>
              </a:ext>
            </a:extLst>
          </p:cNvPr>
          <p:cNvCxnSpPr>
            <a:stCxn id="38" idx="3"/>
            <a:endCxn id="56" idx="1"/>
          </p:cNvCxnSpPr>
          <p:nvPr/>
        </p:nvCxnSpPr>
        <p:spPr>
          <a:xfrm>
            <a:off x="10001385" y="4601177"/>
            <a:ext cx="1273631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0191630-862E-123F-79AB-086F5021591B}"/>
              </a:ext>
            </a:extLst>
          </p:cNvPr>
          <p:cNvSpPr txBox="1"/>
          <p:nvPr/>
        </p:nvSpPr>
        <p:spPr>
          <a:xfrm>
            <a:off x="11052871" y="2157681"/>
            <a:ext cx="103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Publish Artifact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05A913-CDBE-D230-F435-115F39292018}"/>
              </a:ext>
            </a:extLst>
          </p:cNvPr>
          <p:cNvCxnSpPr>
            <a:cxnSpLocks/>
            <a:stCxn id="36" idx="3"/>
            <a:endCxn id="60" idx="1"/>
          </p:cNvCxnSpPr>
          <p:nvPr/>
        </p:nvCxnSpPr>
        <p:spPr>
          <a:xfrm>
            <a:off x="10039938" y="2480847"/>
            <a:ext cx="1012933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F3AD4EF-C11C-B31D-ED6E-71A7BBBE116C}"/>
              </a:ext>
            </a:extLst>
          </p:cNvPr>
          <p:cNvSpPr txBox="1"/>
          <p:nvPr/>
        </p:nvSpPr>
        <p:spPr>
          <a:xfrm>
            <a:off x="11052870" y="2819742"/>
            <a:ext cx="103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Deploy App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9948B6B-F675-99F9-480B-F5915235D7AF}"/>
              </a:ext>
            </a:extLst>
          </p:cNvPr>
          <p:cNvCxnSpPr>
            <a:cxnSpLocks/>
            <a:stCxn id="37" idx="3"/>
            <a:endCxn id="65" idx="1"/>
          </p:cNvCxnSpPr>
          <p:nvPr/>
        </p:nvCxnSpPr>
        <p:spPr>
          <a:xfrm>
            <a:off x="10039939" y="3142908"/>
            <a:ext cx="1012931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F91DBE6A-AA74-18D4-7DD5-79C01FAEC3E4}"/>
              </a:ext>
            </a:extLst>
          </p:cNvPr>
          <p:cNvSpPr txBox="1"/>
          <p:nvPr/>
        </p:nvSpPr>
        <p:spPr>
          <a:xfrm>
            <a:off x="3654723" y="270013"/>
            <a:ext cx="48825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Pipeline </a:t>
            </a:r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Struktur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24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63B3-C7F8-2BEC-10CA-F12AD9EA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C5B132-BF2F-002A-7EFA-325A09299FB1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260001-EB71-949F-4FA8-4B04A33C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D7BA11-F5E4-2705-1CB9-90B698620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9A86B8-D1CB-059D-2FAA-6480B11EABD0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5B258E-7CA6-BA7A-8759-3D5406B51259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FA0096-83A4-014C-C927-FAC16697E8B5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9079E44-046B-2DF4-BDC3-E1905C637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76096"/>
              </p:ext>
            </p:extLst>
          </p:nvPr>
        </p:nvGraphicFramePr>
        <p:xfrm>
          <a:off x="349321" y="952322"/>
          <a:ext cx="11599524" cy="3660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839368F2-337B-993D-85D0-400FFF0A957F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242538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45B81-38C9-9548-9339-B43FB78B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5205BD-A7BF-9EB1-21E5-1A30569B102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40225-9EB5-F223-30E4-4514B296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E6E7AD-8078-DF7A-76FC-A262576E9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D115C3-091B-F41F-9D42-4F60B712B99D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A4B512-8ECE-EC3E-8A16-C849B370C42A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AD1C2-E26B-9966-73FD-70B5B0609352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3B297CF-4893-DCF3-8E77-3D95FD91276E}"/>
              </a:ext>
            </a:extLst>
          </p:cNvPr>
          <p:cNvGraphicFramePr>
            <a:graphicFrameLocks noGrp="1"/>
          </p:cNvGraphicFramePr>
          <p:nvPr/>
        </p:nvGraphicFramePr>
        <p:xfrm>
          <a:off x="349321" y="952322"/>
          <a:ext cx="11599524" cy="11495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1AEA75E9-8554-3EC9-F146-FCE7B5B31246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502040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9BAB4-889C-4518-A46F-12535C927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059B13-F333-83AC-C507-B070CB46F7BD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64FA79A-DF1D-F920-92E8-632E1606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DF58FE-979F-A8D7-88CE-D4E791120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F36717-199C-6F47-D461-7D5873A79F2E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A4CB0-5FAE-942A-A68F-A4D591DC35ED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317CE-A5C4-D7EA-B58B-837FAEDBF000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C975BF2-7586-AF31-DEDB-B5737AEDC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57155"/>
              </p:ext>
            </p:extLst>
          </p:nvPr>
        </p:nvGraphicFramePr>
        <p:xfrm>
          <a:off x="349321" y="952322"/>
          <a:ext cx="11599524" cy="193304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Mutierbarkeit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err="1"/>
                        <a:t>Unveränderlich</a:t>
                      </a:r>
                      <a:r>
                        <a:rPr lang="en-GB" sz="1800" dirty="0"/>
                        <a:t> – </a:t>
                      </a:r>
                      <a:r>
                        <a:rPr lang="en-GB" sz="1800" dirty="0" err="1"/>
                        <a:t>nach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dem</a:t>
                      </a:r>
                      <a:r>
                        <a:rPr lang="en-GB" sz="1800" dirty="0"/>
                        <a:t> Start </a:t>
                      </a:r>
                      <a:r>
                        <a:rPr lang="en-GB" sz="1800" dirty="0" err="1"/>
                        <a:t>nicht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mehr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änderbar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Kann per ##</a:t>
                      </a:r>
                      <a:r>
                        <a:rPr lang="en-GB" sz="1800" dirty="0" err="1"/>
                        <a:t>vso</a:t>
                      </a:r>
                      <a:r>
                        <a:rPr lang="en-GB" sz="1800" dirty="0"/>
                        <a:t>[</a:t>
                      </a:r>
                      <a:r>
                        <a:rPr lang="en-GB" sz="1800" dirty="0" err="1"/>
                        <a:t>task.setvariable</a:t>
                      </a:r>
                      <a:r>
                        <a:rPr lang="en-GB" sz="1800" dirty="0"/>
                        <a:t>]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UI </a:t>
                      </a:r>
                      <a:r>
                        <a:rPr lang="en-GB" sz="1800" dirty="0" err="1"/>
                        <a:t>geändert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werden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1094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AB8DFA8-96E5-E8BC-0F5F-614329D2DB14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116986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923D-338E-2A91-2133-A4394C9D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9438B6-FB0D-FF84-DA72-0F28742C3EDB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ED6F34-26C8-E4E2-D232-6791465B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7DF0F7D-2758-389D-F61D-6A831BFD5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FDEA38-DBD6-3D7A-617C-16B683FAF794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B1921-E78F-9341-8BF2-A3D71E87B0A8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7D4093-6C4F-9B3C-CDCB-4272732B132E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71592E8-EDAD-95F0-6AD8-69584F63B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333143"/>
              </p:ext>
            </p:extLst>
          </p:nvPr>
        </p:nvGraphicFramePr>
        <p:xfrm>
          <a:off x="349321" y="952322"/>
          <a:ext cx="11599524" cy="248147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Mutierbarkeit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err="1"/>
                        <a:t>Unveränderlich</a:t>
                      </a:r>
                      <a:r>
                        <a:rPr lang="en-GB" sz="1800" dirty="0"/>
                        <a:t> – </a:t>
                      </a:r>
                      <a:r>
                        <a:rPr lang="en-GB" sz="1800" dirty="0" err="1"/>
                        <a:t>nach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dem</a:t>
                      </a:r>
                      <a:r>
                        <a:rPr lang="en-GB" sz="1800" dirty="0"/>
                        <a:t> Start </a:t>
                      </a:r>
                      <a:r>
                        <a:rPr lang="en-GB" sz="1800" dirty="0" err="1"/>
                        <a:t>nicht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mehr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änderbar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Kann per ##</a:t>
                      </a:r>
                      <a:r>
                        <a:rPr lang="en-GB" sz="1800" dirty="0" err="1"/>
                        <a:t>vso</a:t>
                      </a:r>
                      <a:r>
                        <a:rPr lang="en-GB" sz="1800" dirty="0"/>
                        <a:t>[</a:t>
                      </a:r>
                      <a:r>
                        <a:rPr lang="en-GB" sz="1800" dirty="0" err="1"/>
                        <a:t>task.setvariable</a:t>
                      </a:r>
                      <a:r>
                        <a:rPr lang="en-GB" sz="1800" dirty="0"/>
                        <a:t>]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UI </a:t>
                      </a:r>
                      <a:r>
                        <a:rPr lang="en-GB" sz="1800" dirty="0" err="1"/>
                        <a:t>geändert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werden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10942"/>
                  </a:ext>
                </a:extLst>
              </a:tr>
              <a:tr h="548435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Datentypen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Typ-sicher</a:t>
                      </a:r>
                      <a:r>
                        <a:rPr lang="en-GB" sz="1800" dirty="0"/>
                        <a:t> (String, Boolean, Object, Step, …)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Immer </a:t>
                      </a:r>
                      <a:r>
                        <a:rPr lang="en-GB" sz="1800" b="1" dirty="0"/>
                        <a:t>String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052677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FBC239B3-F95C-FF62-A2F6-113DFE796C43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237407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BD7AC-FB59-4239-C9D3-40F964D5D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D26BD-F168-8C87-FFD1-7541E67E6E38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7C89A34-53C5-EEFD-2B7E-A69AC64D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6BFF76-75C2-109D-9E1E-5A12C141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79BE2A-6889-8A92-D2A9-3AA9BECB703A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E5198-2060-EE56-0814-3A62F9CD8BD8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12D8EC-05AE-18C7-212A-9C445C794CA8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83588B5-3A73-6102-BC3F-E7C15BAB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90838"/>
              </p:ext>
            </p:extLst>
          </p:nvPr>
        </p:nvGraphicFramePr>
        <p:xfrm>
          <a:off x="349321" y="952322"/>
          <a:ext cx="11599524" cy="32649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Mutierbarkeit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err="1"/>
                        <a:t>Unveränderlich</a:t>
                      </a:r>
                      <a:r>
                        <a:rPr lang="en-GB" sz="1800" dirty="0"/>
                        <a:t> – </a:t>
                      </a:r>
                      <a:r>
                        <a:rPr lang="en-GB" sz="1800" dirty="0" err="1"/>
                        <a:t>nach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dem</a:t>
                      </a:r>
                      <a:r>
                        <a:rPr lang="en-GB" sz="1800" dirty="0"/>
                        <a:t> Start </a:t>
                      </a:r>
                      <a:r>
                        <a:rPr lang="en-GB" sz="1800" dirty="0" err="1"/>
                        <a:t>nicht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mehr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änderbar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Kann per ##</a:t>
                      </a:r>
                      <a:r>
                        <a:rPr lang="en-GB" sz="1800" dirty="0" err="1"/>
                        <a:t>vso</a:t>
                      </a:r>
                      <a:r>
                        <a:rPr lang="en-GB" sz="1800" dirty="0"/>
                        <a:t>[</a:t>
                      </a:r>
                      <a:r>
                        <a:rPr lang="en-GB" sz="1800" dirty="0" err="1"/>
                        <a:t>task.setvariable</a:t>
                      </a:r>
                      <a:r>
                        <a:rPr lang="en-GB" sz="1800" dirty="0"/>
                        <a:t>]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UI </a:t>
                      </a:r>
                      <a:r>
                        <a:rPr lang="en-GB" sz="1800" dirty="0" err="1"/>
                        <a:t>geändert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werden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10942"/>
                  </a:ext>
                </a:extLst>
              </a:tr>
              <a:tr h="548435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Datentypen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Typ-sicher</a:t>
                      </a:r>
                      <a:r>
                        <a:rPr lang="en-GB" sz="1800" dirty="0"/>
                        <a:t> (String, Boolean, Object, Step, …)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Immer </a:t>
                      </a:r>
                      <a:r>
                        <a:rPr lang="en-GB" sz="1800" b="1" dirty="0"/>
                        <a:t>String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052677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Sichtbarkeit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im</a:t>
                      </a:r>
                      <a:r>
                        <a:rPr lang="en-GB" sz="2000" b="1" dirty="0"/>
                        <a:t> UI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Benutzer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kann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beim</a:t>
                      </a:r>
                      <a:r>
                        <a:rPr lang="en-GB" sz="1800" dirty="0"/>
                        <a:t> „Run-Pipeline“-Dialog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setzen</a:t>
                      </a:r>
                      <a:r>
                        <a:rPr lang="en-GB" sz="1800" dirty="0"/>
                        <a:t> (</a:t>
                      </a:r>
                      <a:r>
                        <a:rPr lang="en-GB" sz="1800" dirty="0" err="1"/>
                        <a:t>interaktive</a:t>
                      </a:r>
                      <a:r>
                        <a:rPr lang="en-GB" sz="1800" dirty="0"/>
                        <a:t> Matrix-Builds).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Definiert</a:t>
                      </a:r>
                      <a:r>
                        <a:rPr lang="en-GB" sz="1800" dirty="0"/>
                        <a:t> in YAML, </a:t>
                      </a:r>
                      <a:r>
                        <a:rPr lang="en-GB" sz="1800" dirty="0" err="1"/>
                        <a:t>im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Variablen</a:t>
                      </a:r>
                      <a:r>
                        <a:rPr lang="en-GB" sz="1800" dirty="0"/>
                        <a:t>-Tab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Library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83194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D35C1B66-9576-339A-C3CA-90D14BA1A519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252751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71040-8429-BD9F-E748-B5DDC91A0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0DAE23-8A48-0AAD-BE14-F64CE43D3B84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7924454-281A-CAA6-74B4-19A38DEB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5D657D0-3C4E-8F9D-940A-D91329294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0FF9B0-7013-791F-8BC4-DF282FF7A365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992348-E8C9-7CA5-63CA-751D9EDBAD45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F5ADA-3666-5B39-8BA2-84007A7E96E1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474CE20-02E4-9DC9-94B8-2B9C4E2D1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07934"/>
              </p:ext>
            </p:extLst>
          </p:nvPr>
        </p:nvGraphicFramePr>
        <p:xfrm>
          <a:off x="349321" y="952322"/>
          <a:ext cx="11599524" cy="404843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Mutierbarkeit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err="1"/>
                        <a:t>Unveränderlich</a:t>
                      </a:r>
                      <a:r>
                        <a:rPr lang="en-GB" sz="1800" dirty="0"/>
                        <a:t> – </a:t>
                      </a:r>
                      <a:r>
                        <a:rPr lang="en-GB" sz="1800" dirty="0" err="1"/>
                        <a:t>nach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dem</a:t>
                      </a:r>
                      <a:r>
                        <a:rPr lang="en-GB" sz="1800" dirty="0"/>
                        <a:t> Start </a:t>
                      </a:r>
                      <a:r>
                        <a:rPr lang="en-GB" sz="1800" dirty="0" err="1"/>
                        <a:t>nicht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mehr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änderbar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Kann per ##</a:t>
                      </a:r>
                      <a:r>
                        <a:rPr lang="en-GB" sz="1800" dirty="0" err="1"/>
                        <a:t>vso</a:t>
                      </a:r>
                      <a:r>
                        <a:rPr lang="en-GB" sz="1800" dirty="0"/>
                        <a:t>[</a:t>
                      </a:r>
                      <a:r>
                        <a:rPr lang="en-GB" sz="1800" dirty="0" err="1"/>
                        <a:t>task.setvariable</a:t>
                      </a:r>
                      <a:r>
                        <a:rPr lang="en-GB" sz="1800" dirty="0"/>
                        <a:t>]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UI </a:t>
                      </a:r>
                      <a:r>
                        <a:rPr lang="en-GB" sz="1800" dirty="0" err="1"/>
                        <a:t>geändert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werden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10942"/>
                  </a:ext>
                </a:extLst>
              </a:tr>
              <a:tr h="548435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Datentypen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Typ-sicher</a:t>
                      </a:r>
                      <a:r>
                        <a:rPr lang="en-GB" sz="1800" dirty="0"/>
                        <a:t> (String, Boolean, Object, Step, …)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Immer </a:t>
                      </a:r>
                      <a:r>
                        <a:rPr lang="en-GB" sz="1800" b="1" dirty="0"/>
                        <a:t>String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052677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Sichtbarkeit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im</a:t>
                      </a:r>
                      <a:r>
                        <a:rPr lang="en-GB" sz="2000" b="1" dirty="0"/>
                        <a:t> UI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Benutzer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kann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beim</a:t>
                      </a:r>
                      <a:r>
                        <a:rPr lang="en-GB" sz="1800" dirty="0"/>
                        <a:t> „Run-Pipeline“-Dialog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setzen</a:t>
                      </a:r>
                      <a:r>
                        <a:rPr lang="en-GB" sz="1800" dirty="0"/>
                        <a:t> (</a:t>
                      </a:r>
                      <a:r>
                        <a:rPr lang="en-GB" sz="1800" dirty="0" err="1"/>
                        <a:t>interaktive</a:t>
                      </a:r>
                      <a:r>
                        <a:rPr lang="en-GB" sz="1800" dirty="0"/>
                        <a:t> Matrix-Builds).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Definiert</a:t>
                      </a:r>
                      <a:r>
                        <a:rPr lang="en-GB" sz="1800" dirty="0"/>
                        <a:t> in YAML, </a:t>
                      </a:r>
                      <a:r>
                        <a:rPr lang="en-GB" sz="1800" dirty="0" err="1"/>
                        <a:t>im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Variablen</a:t>
                      </a:r>
                      <a:r>
                        <a:rPr lang="en-GB" sz="1800" dirty="0"/>
                        <a:t>-Tab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Library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83194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Typische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Einsätze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Umgebung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wählen</a:t>
                      </a:r>
                      <a:r>
                        <a:rPr lang="en-GB" sz="1800" dirty="0"/>
                        <a:t>, Feature-Toggle </a:t>
                      </a:r>
                      <a:r>
                        <a:rPr lang="en-GB" sz="1800" dirty="0" err="1"/>
                        <a:t>vor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Ausführung</a:t>
                      </a:r>
                      <a:r>
                        <a:rPr lang="en-GB" sz="1800" dirty="0"/>
                        <a:t>, Job-/Stage-Matrix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Versions-Strings, API-URLs, </a:t>
                      </a:r>
                      <a:r>
                        <a:rPr lang="en-GB" sz="1800" dirty="0" err="1"/>
                        <a:t>dynamische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Artefakt-Pfade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188092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174629C1-46D9-4315-1C6C-96E0EC16F1E3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282988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5157-853A-E5BE-CE25-96376C9C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0862CD-4F06-C5E8-5789-D6BB23F6D75D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C8B03B7-9A4F-01ED-F32C-FBE04847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F54AB-6B54-9125-A5B6-9C04288950E5}"/>
              </a:ext>
            </a:extLst>
          </p:cNvPr>
          <p:cNvGrpSpPr/>
          <p:nvPr/>
        </p:nvGrpSpPr>
        <p:grpSpPr>
          <a:xfrm>
            <a:off x="5172752" y="2301099"/>
            <a:ext cx="1846496" cy="1738493"/>
            <a:chOff x="8799112" y="2276719"/>
            <a:chExt cx="1846496" cy="173849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8ECD0A6-9242-61D0-D46C-7DFF84F4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9112" y="2276719"/>
              <a:ext cx="1846496" cy="1412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FD4317-A88C-EB8B-D221-CB3A4481174E}"/>
                </a:ext>
              </a:extLst>
            </p:cNvPr>
            <p:cNvSpPr txBox="1"/>
            <p:nvPr/>
          </p:nvSpPr>
          <p:spPr>
            <a:xfrm>
              <a:off x="8839921" y="3645880"/>
              <a:ext cx="18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Pipelines</a:t>
              </a:r>
              <a:endParaRPr lang="en-DE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E9FB26-4B0D-59DF-A697-38EB6CB2291B}"/>
              </a:ext>
            </a:extLst>
          </p:cNvPr>
          <p:cNvGrpSpPr/>
          <p:nvPr/>
        </p:nvGrpSpPr>
        <p:grpSpPr>
          <a:xfrm>
            <a:off x="441579" y="2274621"/>
            <a:ext cx="2184849" cy="1791369"/>
            <a:chOff x="1632889" y="1478233"/>
            <a:chExt cx="2184849" cy="179136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E45F791-CB49-68F1-C8B1-9D23350A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2889" y="1478233"/>
              <a:ext cx="2184849" cy="165898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416613-45AF-4FA1-6AD7-BAE0C7863AC5}"/>
                </a:ext>
              </a:extLst>
            </p:cNvPr>
            <p:cNvSpPr txBox="1"/>
            <p:nvPr/>
          </p:nvSpPr>
          <p:spPr>
            <a:xfrm>
              <a:off x="1957070" y="2900270"/>
              <a:ext cx="1567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Boards</a:t>
              </a:r>
              <a:endParaRPr lang="en-DE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A38DBB-0E63-3BC7-7259-7BF81AC39E22}"/>
              </a:ext>
            </a:extLst>
          </p:cNvPr>
          <p:cNvGrpSpPr/>
          <p:nvPr/>
        </p:nvGrpSpPr>
        <p:grpSpPr>
          <a:xfrm>
            <a:off x="2854717" y="2283500"/>
            <a:ext cx="1905796" cy="1660942"/>
            <a:chOff x="5443082" y="1399822"/>
            <a:chExt cx="1905796" cy="166094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E91571D-AD45-9DD7-0246-ED720B1C7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3082" y="1399822"/>
              <a:ext cx="1905796" cy="14187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747868-7F19-C781-98B2-E6351CF0AAC8}"/>
                </a:ext>
              </a:extLst>
            </p:cNvPr>
            <p:cNvSpPr txBox="1"/>
            <p:nvPr/>
          </p:nvSpPr>
          <p:spPr>
            <a:xfrm>
              <a:off x="5688751" y="2691432"/>
              <a:ext cx="1489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Repos</a:t>
              </a:r>
              <a:endParaRPr lang="en-DE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2FC07C-B3BB-C170-4903-15C1109A340F}"/>
              </a:ext>
            </a:extLst>
          </p:cNvPr>
          <p:cNvGrpSpPr/>
          <p:nvPr/>
        </p:nvGrpSpPr>
        <p:grpSpPr>
          <a:xfrm>
            <a:off x="7572549" y="2536587"/>
            <a:ext cx="1887889" cy="1372309"/>
            <a:chOff x="3686465" y="1611682"/>
            <a:chExt cx="1887889" cy="1372309"/>
          </a:xfrm>
        </p:grpSpPr>
        <p:pic>
          <p:nvPicPr>
            <p:cNvPr id="18448" name="Picture 16" descr="Bewertungen für Azure DevOps Test Plans">
              <a:extLst>
                <a:ext uri="{FF2B5EF4-FFF2-40B4-BE49-F238E27FC236}">
                  <a16:creationId xmlns:a16="http://schemas.microsoft.com/office/drawing/2014/main" id="{06F7A3A0-1FE9-0E43-3645-9B2F2B288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452" y="1611682"/>
              <a:ext cx="981916" cy="981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530770-9CFF-B026-A0F9-BBD80DAF398A}"/>
                </a:ext>
              </a:extLst>
            </p:cNvPr>
            <p:cNvSpPr txBox="1"/>
            <p:nvPr/>
          </p:nvSpPr>
          <p:spPr>
            <a:xfrm>
              <a:off x="3686465" y="2614659"/>
              <a:ext cx="1887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Test Plans</a:t>
              </a:r>
              <a:endParaRPr lang="en-DE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AA6054-CF9A-0DFA-5250-DEE1702BE7C5}"/>
              </a:ext>
            </a:extLst>
          </p:cNvPr>
          <p:cNvGrpSpPr/>
          <p:nvPr/>
        </p:nvGrpSpPr>
        <p:grpSpPr>
          <a:xfrm>
            <a:off x="9980112" y="2486284"/>
            <a:ext cx="1727781" cy="1458158"/>
            <a:chOff x="464686" y="4162383"/>
            <a:chExt cx="1727781" cy="1458158"/>
          </a:xfrm>
        </p:grpSpPr>
        <p:pic>
          <p:nvPicPr>
            <p:cNvPr id="1844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3E539C80-4880-5340-B94F-FFF77234F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CBF0C-9F4F-A111-5BF0-0CD8CAD0EAE8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C8AF61-8E23-A3FF-A767-DDE5ED10EC8B}"/>
              </a:ext>
            </a:extLst>
          </p:cNvPr>
          <p:cNvSpPr txBox="1"/>
          <p:nvPr/>
        </p:nvSpPr>
        <p:spPr>
          <a:xfrm>
            <a:off x="3395870" y="270013"/>
            <a:ext cx="54002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3500" b="1" dirty="0">
                <a:ea typeface="Apple Color Emoji" pitchFamily="2" charset="0"/>
                <a:cs typeface="Aharoni" panose="02010803020104030203" pitchFamily="2" charset="-79"/>
              </a:rPr>
              <a:t>Die 5 Hauptkomponenten</a:t>
            </a:r>
          </a:p>
        </p:txBody>
      </p:sp>
    </p:spTree>
    <p:extLst>
      <p:ext uri="{BB962C8B-B14F-4D97-AF65-F5344CB8AC3E}">
        <p14:creationId xmlns:p14="http://schemas.microsoft.com/office/powerpoint/2010/main" val="958683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19DF3-E16C-E45B-2F13-C1063861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900EB4-9896-B659-5F61-1CC1B992B09E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DEEFD74-FDCA-F408-3476-BA1A1D75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BDC660C-4FAC-EB7B-F7A1-49B10502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20A21-53EE-BCCF-8323-D0F34DF6AEDC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00CC9-E812-69C9-886F-929D0AFF8D3E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160D83-E93A-B47A-0471-20DF30BF26D5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06C5FD9-A5B1-4CCA-675B-038C87D113F8}"/>
              </a:ext>
            </a:extLst>
          </p:cNvPr>
          <p:cNvGraphicFramePr>
            <a:graphicFrameLocks noGrp="1"/>
          </p:cNvGraphicFramePr>
          <p:nvPr/>
        </p:nvGraphicFramePr>
        <p:xfrm>
          <a:off x="349321" y="952322"/>
          <a:ext cx="11599524" cy="51765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63821">
                  <a:extLst>
                    <a:ext uri="{9D8B030D-6E8A-4147-A177-3AD203B41FA5}">
                      <a16:colId xmlns:a16="http://schemas.microsoft.com/office/drawing/2014/main" val="1594592193"/>
                    </a:ext>
                  </a:extLst>
                </a:gridCol>
                <a:gridCol w="5469195">
                  <a:extLst>
                    <a:ext uri="{9D8B030D-6E8A-4147-A177-3AD203B41FA5}">
                      <a16:colId xmlns:a16="http://schemas.microsoft.com/office/drawing/2014/main" val="1621586010"/>
                    </a:ext>
                  </a:extLst>
                </a:gridCol>
                <a:gridCol w="3866508">
                  <a:extLst>
                    <a:ext uri="{9D8B030D-6E8A-4147-A177-3AD203B41FA5}">
                      <a16:colId xmlns:a16="http://schemas.microsoft.com/office/drawing/2014/main" val="2664052912"/>
                    </a:ext>
                  </a:extLst>
                </a:gridCol>
              </a:tblGrid>
              <a:tr h="350271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Merkmal</a:t>
                      </a:r>
                      <a:endParaRPr lang="en-GB" sz="2000" b="1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Parameter (parameters:)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Variablen</a:t>
                      </a:r>
                      <a:r>
                        <a:rPr lang="en-GB" sz="2000" b="1" dirty="0"/>
                        <a:t> (variables:)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37443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Zeitpunkt</a:t>
                      </a:r>
                      <a:r>
                        <a:rPr lang="en-GB" sz="2000" b="1" dirty="0"/>
                        <a:t> der </a:t>
                      </a:r>
                      <a:r>
                        <a:rPr lang="en-GB" sz="2000" b="1" dirty="0" err="1"/>
                        <a:t>Auflösung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Template Parsing („Compile Time“) – </a:t>
                      </a:r>
                      <a:r>
                        <a:rPr lang="en-GB" sz="1800" dirty="0" err="1"/>
                        <a:t>noch</a:t>
                      </a:r>
                      <a:r>
                        <a:rPr lang="en-GB" sz="1800" dirty="0"/>
                        <a:t> bevor der </a:t>
                      </a:r>
                      <a:r>
                        <a:rPr lang="en-GB" sz="1800" dirty="0" err="1"/>
                        <a:t>erste</a:t>
                      </a:r>
                      <a:r>
                        <a:rPr lang="en-GB" sz="1800" dirty="0"/>
                        <a:t> Job </a:t>
                      </a:r>
                      <a:r>
                        <a:rPr lang="en-GB" sz="1800" dirty="0" err="1"/>
                        <a:t>startet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Runtime –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können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sich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während</a:t>
                      </a:r>
                      <a:r>
                        <a:rPr lang="en-GB" sz="1800" dirty="0"/>
                        <a:t> des Laufs </a:t>
                      </a:r>
                      <a:r>
                        <a:rPr lang="en-GB" sz="1800" dirty="0" err="1"/>
                        <a:t>ändern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02369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Mutierbarkeit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err="1"/>
                        <a:t>Unveränderlich</a:t>
                      </a:r>
                      <a:r>
                        <a:rPr lang="en-GB" sz="1800" dirty="0"/>
                        <a:t> – </a:t>
                      </a:r>
                      <a:r>
                        <a:rPr lang="en-GB" sz="1800" dirty="0" err="1"/>
                        <a:t>nach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dem</a:t>
                      </a:r>
                      <a:r>
                        <a:rPr lang="en-GB" sz="1800" dirty="0"/>
                        <a:t> Start </a:t>
                      </a:r>
                      <a:r>
                        <a:rPr lang="en-GB" sz="1800" dirty="0" err="1"/>
                        <a:t>nicht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mehr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änderbar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Kann per ##</a:t>
                      </a:r>
                      <a:r>
                        <a:rPr lang="en-GB" sz="1800" dirty="0" err="1"/>
                        <a:t>vso</a:t>
                      </a:r>
                      <a:r>
                        <a:rPr lang="en-GB" sz="1800" dirty="0"/>
                        <a:t>[</a:t>
                      </a:r>
                      <a:r>
                        <a:rPr lang="en-GB" sz="1800" dirty="0" err="1"/>
                        <a:t>task.setvariable</a:t>
                      </a:r>
                      <a:r>
                        <a:rPr lang="en-GB" sz="1800" dirty="0"/>
                        <a:t>]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UI </a:t>
                      </a:r>
                      <a:r>
                        <a:rPr lang="en-GB" sz="1800" dirty="0" err="1"/>
                        <a:t>geändert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werden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10942"/>
                  </a:ext>
                </a:extLst>
              </a:tr>
              <a:tr h="548435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Datentypen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Typ-sicher</a:t>
                      </a:r>
                      <a:r>
                        <a:rPr lang="en-GB" sz="1800" dirty="0"/>
                        <a:t> (String, Boolean, Object, Step, …)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Immer </a:t>
                      </a:r>
                      <a:r>
                        <a:rPr lang="en-GB" sz="1800" b="1" dirty="0"/>
                        <a:t>String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052677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Sichtbarkeit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im</a:t>
                      </a:r>
                      <a:r>
                        <a:rPr lang="en-GB" sz="2000" b="1" dirty="0"/>
                        <a:t> UI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Benutzer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kann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beim</a:t>
                      </a:r>
                      <a:r>
                        <a:rPr lang="en-GB" sz="1800" dirty="0"/>
                        <a:t> „Run-Pipeline“-Dialog </a:t>
                      </a:r>
                      <a:r>
                        <a:rPr lang="en-GB" sz="1800" dirty="0" err="1"/>
                        <a:t>Werte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setzen</a:t>
                      </a:r>
                      <a:r>
                        <a:rPr lang="en-GB" sz="1800" dirty="0"/>
                        <a:t> (</a:t>
                      </a:r>
                      <a:r>
                        <a:rPr lang="en-GB" sz="1800" dirty="0" err="1"/>
                        <a:t>interaktive</a:t>
                      </a:r>
                      <a:r>
                        <a:rPr lang="en-GB" sz="1800" dirty="0"/>
                        <a:t> Matrix-Builds).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Definiert</a:t>
                      </a:r>
                      <a:r>
                        <a:rPr lang="en-GB" sz="1800" dirty="0"/>
                        <a:t> in YAML, </a:t>
                      </a:r>
                      <a:r>
                        <a:rPr lang="en-GB" sz="1800" dirty="0" err="1"/>
                        <a:t>im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Variablen</a:t>
                      </a:r>
                      <a:r>
                        <a:rPr lang="en-GB" sz="1800" dirty="0"/>
                        <a:t>-Tab </a:t>
                      </a:r>
                      <a:r>
                        <a:rPr lang="en-GB" sz="1800" dirty="0" err="1"/>
                        <a:t>oder</a:t>
                      </a:r>
                      <a:r>
                        <a:rPr lang="en-GB" sz="1800" dirty="0"/>
                        <a:t> Library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583194"/>
                  </a:ext>
                </a:extLst>
              </a:tr>
              <a:tr h="783478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Typische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Einsätze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Umgebung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wählen</a:t>
                      </a:r>
                      <a:r>
                        <a:rPr lang="en-GB" sz="1800" dirty="0"/>
                        <a:t>, Feature-Toggle </a:t>
                      </a:r>
                      <a:r>
                        <a:rPr lang="en-GB" sz="1800" dirty="0" err="1"/>
                        <a:t>vor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Ausführung</a:t>
                      </a:r>
                      <a:r>
                        <a:rPr lang="en-GB" sz="1800" dirty="0"/>
                        <a:t>, Job-/Stage-Matrix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Versions-Strings, API-URLs, </a:t>
                      </a:r>
                      <a:r>
                        <a:rPr lang="en-GB" sz="1800" dirty="0" err="1"/>
                        <a:t>dynamische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Artefakt-Pfade</a:t>
                      </a:r>
                      <a:endParaRPr lang="en-GB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188092"/>
                  </a:ext>
                </a:extLst>
              </a:tr>
              <a:tr h="1013514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Aufruf</a:t>
                      </a:r>
                      <a:r>
                        <a:rPr lang="en-GB" sz="2000" b="1" dirty="0"/>
                        <a:t> </a:t>
                      </a:r>
                      <a:r>
                        <a:rPr lang="en-GB" sz="2000" b="1" dirty="0" err="1"/>
                        <a:t>im</a:t>
                      </a:r>
                      <a:r>
                        <a:rPr lang="en-GB" sz="2000" b="1" dirty="0"/>
                        <a:t> YAML</a:t>
                      </a:r>
                      <a:endParaRPr lang="en-GB" sz="20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${{ </a:t>
                      </a:r>
                      <a:r>
                        <a:rPr lang="en-GB" sz="1800" dirty="0" err="1"/>
                        <a:t>parameters.env</a:t>
                      </a:r>
                      <a:r>
                        <a:rPr lang="en-GB" sz="1800" dirty="0"/>
                        <a:t> }} </a:t>
                      </a:r>
                      <a:r>
                        <a:rPr lang="en-GB" sz="1800" dirty="0">
                          <a:sym typeface="Wingdings" pitchFamily="2" charset="2"/>
                        </a:rPr>
                        <a:t></a:t>
                      </a:r>
                      <a:r>
                        <a:rPr lang="en-GB" sz="1800" dirty="0"/>
                        <a:t> Compile-Time-Ersatz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$(</a:t>
                      </a:r>
                      <a:r>
                        <a:rPr lang="en-GB" sz="1400" dirty="0" err="1"/>
                        <a:t>myVar</a:t>
                      </a:r>
                      <a:r>
                        <a:rPr lang="en-GB" sz="1400" dirty="0"/>
                        <a:t>) </a:t>
                      </a:r>
                      <a:r>
                        <a:rPr lang="en-GB" sz="1400" dirty="0">
                          <a:sym typeface="Wingdings" pitchFamily="2" charset="2"/>
                        </a:rPr>
                        <a:t> </a:t>
                      </a:r>
                      <a:r>
                        <a:rPr lang="en-GB" sz="1400" dirty="0"/>
                        <a:t>Runtime-Ersatz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${{ </a:t>
                      </a:r>
                      <a:r>
                        <a:rPr lang="en-GB" sz="1400" dirty="0" err="1"/>
                        <a:t>variables.myVar</a:t>
                      </a:r>
                      <a:r>
                        <a:rPr lang="en-GB" sz="1400" dirty="0"/>
                        <a:t> }} </a:t>
                      </a:r>
                      <a:r>
                        <a:rPr lang="en-GB" sz="1400" dirty="0">
                          <a:sym typeface="Wingdings" pitchFamily="2" charset="2"/>
                        </a:rPr>
                        <a:t> </a:t>
                      </a:r>
                      <a:r>
                        <a:rPr lang="en-GB" sz="1400" dirty="0"/>
                        <a:t>Compile-Time-Snapshot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$[ </a:t>
                      </a:r>
                      <a:r>
                        <a:rPr lang="en-GB" sz="1400" dirty="0" err="1"/>
                        <a:t>variables.myVar</a:t>
                      </a:r>
                      <a:r>
                        <a:rPr lang="en-GB" sz="1400" dirty="0"/>
                        <a:t> ] </a:t>
                      </a:r>
                      <a:r>
                        <a:rPr lang="en-GB" sz="1400" dirty="0">
                          <a:sym typeface="Wingdings" pitchFamily="2" charset="2"/>
                        </a:rPr>
                        <a:t> </a:t>
                      </a:r>
                      <a:r>
                        <a:rPr lang="en-GB" sz="1400" dirty="0"/>
                        <a:t>Expressions-Engine für </a:t>
                      </a:r>
                      <a:r>
                        <a:rPr lang="en-GB" sz="1400" dirty="0" err="1"/>
                        <a:t>Bedingungen</a:t>
                      </a:r>
                      <a:endParaRPr lang="en-GB" sz="14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50934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375EBEC0-FCCE-6979-5A37-9E135B101EB8}"/>
              </a:ext>
            </a:extLst>
          </p:cNvPr>
          <p:cNvSpPr txBox="1"/>
          <p:nvPr/>
        </p:nvSpPr>
        <p:spPr>
          <a:xfrm>
            <a:off x="3728589" y="270013"/>
            <a:ext cx="47348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Variablen</a:t>
            </a:r>
            <a:r>
              <a:rPr lang="en-US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211280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C9487-FF96-6676-EA69-0D1577BE1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85C076-6737-D1B9-8984-4F41F1FAA727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E498FEA-45B0-9B29-20DC-183A71BE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0A7BC2-605C-401F-6EA8-2627B0867A67}"/>
              </a:ext>
            </a:extLst>
          </p:cNvPr>
          <p:cNvGrpSpPr/>
          <p:nvPr/>
        </p:nvGrpSpPr>
        <p:grpSpPr>
          <a:xfrm>
            <a:off x="6179619" y="665640"/>
            <a:ext cx="1846496" cy="1747171"/>
            <a:chOff x="8799112" y="2276719"/>
            <a:chExt cx="1846496" cy="174717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C038BEB-FEE0-C728-D4A2-AD9541758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9112" y="2276719"/>
              <a:ext cx="1846496" cy="14124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3B153D-DA9D-C168-DA76-173385E77BF3}"/>
                </a:ext>
              </a:extLst>
            </p:cNvPr>
            <p:cNvSpPr txBox="1"/>
            <p:nvPr/>
          </p:nvSpPr>
          <p:spPr>
            <a:xfrm>
              <a:off x="8970808" y="3654558"/>
              <a:ext cx="1503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Pipeline Run</a:t>
              </a:r>
              <a:endParaRPr lang="en-DE" dirty="0"/>
            </a:p>
          </p:txBody>
        </p:sp>
      </p:grpSp>
      <p:pic>
        <p:nvPicPr>
          <p:cNvPr id="10" name="Graphic 9" descr="Safe with solid fill">
            <a:extLst>
              <a:ext uri="{FF2B5EF4-FFF2-40B4-BE49-F238E27FC236}">
                <a16:creationId xmlns:a16="http://schemas.microsoft.com/office/drawing/2014/main" id="{C955BA8D-E060-8216-7C80-4DA138E0B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6038" y="864946"/>
            <a:ext cx="1416380" cy="14163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49F022-A861-F201-83A2-CC334CB5F21D}"/>
              </a:ext>
            </a:extLst>
          </p:cNvPr>
          <p:cNvCxnSpPr>
            <a:cxnSpLocks/>
          </p:cNvCxnSpPr>
          <p:nvPr/>
        </p:nvCxnSpPr>
        <p:spPr>
          <a:xfrm flipH="1">
            <a:off x="4998090" y="1562862"/>
            <a:ext cx="1181529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7EFC0B-3AC8-7FB6-18CB-892460DDE425}"/>
              </a:ext>
            </a:extLst>
          </p:cNvPr>
          <p:cNvSpPr txBox="1"/>
          <p:nvPr/>
        </p:nvSpPr>
        <p:spPr>
          <a:xfrm>
            <a:off x="5356944" y="118721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89F6F8-F06A-9BA3-1A6F-46A761B4A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04" y="2509723"/>
            <a:ext cx="5549395" cy="3572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C63C6-A492-ECCA-7B4E-32225E7F4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2509722"/>
            <a:ext cx="5912860" cy="3572353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39DA31F1-6795-F96B-B554-527D1B6E095B}"/>
              </a:ext>
            </a:extLst>
          </p:cNvPr>
          <p:cNvSpPr txBox="1"/>
          <p:nvPr/>
        </p:nvSpPr>
        <p:spPr>
          <a:xfrm>
            <a:off x="579009" y="270013"/>
            <a:ext cx="110339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Sicherer Umgang mit Dateien &amp; Secrets / Secure Files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049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4B327-7100-85F8-B88C-C75CA18AA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F57BA-1B4C-B386-7BEF-139710C19F55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0115D4E-3FE6-5BD6-9C90-789A2C19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19E933-EB3E-F60D-4F8A-CE9D09405ED0}"/>
              </a:ext>
            </a:extLst>
          </p:cNvPr>
          <p:cNvGrpSpPr/>
          <p:nvPr/>
        </p:nvGrpSpPr>
        <p:grpSpPr>
          <a:xfrm>
            <a:off x="6179619" y="665640"/>
            <a:ext cx="1846496" cy="1747171"/>
            <a:chOff x="8799112" y="2276719"/>
            <a:chExt cx="1846496" cy="174717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F427FC8-74F3-CA1F-121E-25C1D6EE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99112" y="2276719"/>
              <a:ext cx="1846496" cy="14124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3D83C7-3DB8-D68A-FF13-D32B412CC4CB}"/>
                </a:ext>
              </a:extLst>
            </p:cNvPr>
            <p:cNvSpPr txBox="1"/>
            <p:nvPr/>
          </p:nvSpPr>
          <p:spPr>
            <a:xfrm>
              <a:off x="8970808" y="3654558"/>
              <a:ext cx="1503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Pipeline Run</a:t>
              </a:r>
              <a:endParaRPr lang="en-DE" dirty="0"/>
            </a:p>
          </p:txBody>
        </p:sp>
      </p:grpSp>
      <p:pic>
        <p:nvPicPr>
          <p:cNvPr id="10" name="Graphic 9" descr="Safe with solid fill">
            <a:extLst>
              <a:ext uri="{FF2B5EF4-FFF2-40B4-BE49-F238E27FC236}">
                <a16:creationId xmlns:a16="http://schemas.microsoft.com/office/drawing/2014/main" id="{EEB8252C-B6F2-E340-437B-2DE561FBB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6038" y="864946"/>
            <a:ext cx="1416380" cy="14163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C26EB4-53F9-5AFF-72EE-8948C816C618}"/>
              </a:ext>
            </a:extLst>
          </p:cNvPr>
          <p:cNvCxnSpPr>
            <a:cxnSpLocks/>
          </p:cNvCxnSpPr>
          <p:nvPr/>
        </p:nvCxnSpPr>
        <p:spPr>
          <a:xfrm flipH="1">
            <a:off x="4998090" y="1562862"/>
            <a:ext cx="1181529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D88F89-75C5-765C-C6EE-D511E52C13C0}"/>
              </a:ext>
            </a:extLst>
          </p:cNvPr>
          <p:cNvSpPr txBox="1"/>
          <p:nvPr/>
        </p:nvSpPr>
        <p:spPr>
          <a:xfrm>
            <a:off x="5356944" y="118721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E4B747-68EF-F7FA-AEBD-6AA05F1DA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04" y="2509723"/>
            <a:ext cx="5549395" cy="3572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623173-29D9-E62C-2B12-F940B5ED46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2509722"/>
            <a:ext cx="5912860" cy="3572353"/>
          </a:xfrm>
          <a:prstGeom prst="rect">
            <a:avLst/>
          </a:prstGeom>
        </p:spPr>
      </p:pic>
      <p:pic>
        <p:nvPicPr>
          <p:cNvPr id="3074" name="Picture 2" descr="Preise – Key Vault | Microsoft Azure">
            <a:extLst>
              <a:ext uri="{FF2B5EF4-FFF2-40B4-BE49-F238E27FC236}">
                <a16:creationId xmlns:a16="http://schemas.microsoft.com/office/drawing/2014/main" id="{D92B5C5D-A7D8-FADE-FD1B-A1EA1095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82" y="1040682"/>
            <a:ext cx="1976092" cy="10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90951-02B6-2C2D-DE82-194E9B99BE5F}"/>
              </a:ext>
            </a:extLst>
          </p:cNvPr>
          <p:cNvCxnSpPr>
            <a:cxnSpLocks/>
          </p:cNvCxnSpPr>
          <p:nvPr/>
        </p:nvCxnSpPr>
        <p:spPr>
          <a:xfrm>
            <a:off x="2539171" y="1556551"/>
            <a:ext cx="1110551" cy="8292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1AE81C-1A44-5C36-D53C-08ECB45A8D7D}"/>
              </a:ext>
            </a:extLst>
          </p:cNvPr>
          <p:cNvSpPr txBox="1"/>
          <p:nvPr/>
        </p:nvSpPr>
        <p:spPr>
          <a:xfrm>
            <a:off x="2483737" y="118721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Provides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DFA0366-B9D1-3BD6-285C-C25E515D359A}"/>
              </a:ext>
            </a:extLst>
          </p:cNvPr>
          <p:cNvSpPr txBox="1"/>
          <p:nvPr/>
        </p:nvSpPr>
        <p:spPr>
          <a:xfrm>
            <a:off x="579009" y="270013"/>
            <a:ext cx="110339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Sicherer Umgang mit Dateien &amp; Secrets / Secure Files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45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52E2-330D-0E63-2917-1253A979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82E63A-FF8F-2A21-0F79-62B84BBC3CE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DBF7043-6C4A-EC00-4383-324A51AC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1536F7F-6359-CD65-0015-562359061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5E70EE-971E-5E8C-68DE-0242EB3DA342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B8B32-A45C-0517-5B16-EC0591185C27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136CB9-5B19-C9B6-42D0-400EEABB3386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C036B-EF6E-44D3-F4D2-8E764010E9D9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CAE76B17-7997-D133-C535-E710B7290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299F64-B2FE-3B43-C51C-67E14EC4B337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687F97-47DC-C074-1633-E04F16640C82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689B45-51DF-7ED7-7BC0-79E0C2575661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3858FE73-510A-9751-F96B-501F5266C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A9F004-5889-5B36-DEF6-32B9EA0B7C2F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337CEF-24B5-FC74-D1E1-183BA2C9128B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E8F71C-F194-1DD9-7021-28DBDC74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8984EA-9FCA-7B3C-7E4B-47A05273193C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6D632F-07E9-704C-FC71-AC7C0BFF71D1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8388F9A6-4E21-36EA-A169-A36A3EFA9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E17B69-1BC6-08C5-1017-2AB9A1269C55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DBF51B-5118-DFD3-0876-11DB3C3CAC1A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3AD38670-D7F4-605F-10C4-7CCE00403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6AC3C3-AC24-8965-01AF-49C76AC7BBA9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9DE32-0C61-3714-1130-264D2839A9DE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4A032D-2AB5-85F4-3827-3643334C0FF2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60E820-AC00-884E-8EEE-FD3AC3774DC7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4D3813A3-9F75-084B-66AD-93DBFAAAF339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01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9F0A-D7ED-CD00-9B77-5DE49AD9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DF597-2E03-B21C-BA9A-3DB297C64BEC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D7C84C-1DBE-BB84-509D-42F6EB01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631E11-A467-618B-4726-BA88D0C9D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3352B4-D66B-12E9-F494-A0453C15DA7B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E2084B-257B-CC29-7E38-6AC9D716ABDD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2B806F-A9FE-B73C-09A4-12DB24AF3F0C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AFF90A-7BB9-5983-4B9A-81D8C676B8FE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F0B0A35E-29A6-CBF3-4B2A-8B3C8AB9B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05DF53-2881-86D3-1153-AB562828064B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D81EF0-F0D7-8089-2A5B-BB7AFCB9C891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EF5F20-3A62-24AC-59E8-F038C05B06EA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D53DAFEB-0E9D-10A2-EEDF-10B9E805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0999A1-4A8F-0A7E-1A4A-F5A77836E004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1BB836-00BA-A85A-266E-B1C61208AA27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0CC1E7-8CFA-8642-D16C-0DBE8331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08B1F6-6880-B114-6F86-EF6AB84A6A60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196232-365D-32AF-3564-3DC032F30EB2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BD46E53A-1678-D82B-4D1C-D209DA8F2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2D0807-9025-FA50-2981-4D8F7C64B37B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088972-EEF3-690B-305D-B2798BFC2631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3216FDB1-6816-2B53-59B8-C1122202E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419510-B5FC-B43E-FCF4-FF353850EC6F}"/>
              </a:ext>
            </a:extLst>
          </p:cNvPr>
          <p:cNvSpPr txBox="1"/>
          <p:nvPr/>
        </p:nvSpPr>
        <p:spPr>
          <a:xfrm>
            <a:off x="6419727" y="1819804"/>
            <a:ext cx="5575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Feeds = Container</a:t>
            </a:r>
            <a:r>
              <a:rPr lang="en-GB" sz="2000" dirty="0"/>
              <a:t> (Projekt- </a:t>
            </a:r>
            <a:r>
              <a:rPr lang="en-GB" sz="2000" dirty="0" err="1"/>
              <a:t>oder</a:t>
            </a:r>
            <a:r>
              <a:rPr lang="en-GB" sz="2000" dirty="0"/>
              <a:t> Org-Scope)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46C9D6-D0B1-66A1-8782-263B18DE4AE1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9E3CE0-7796-90A9-57C2-A63718B39663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CADAB-8BEA-9B5F-8031-0A0D829605CB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58676C-1035-D3BF-3819-F4736121A2C7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702E0FCB-B6A3-BF34-F1AA-2B71A5A7BC6A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084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7D5E-B6AD-8AB5-E09B-2EE95767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11FB2C-A7C0-F9DF-62AB-B482C4577F5C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0ECF1D-8343-EA10-E766-F4077B67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70DDCF-7E6C-853C-6EB1-ED79F6D04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7F6D99-6245-2D0F-CA6F-93333DD58B6B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BD804-EE89-7CF9-AC74-02F005CDAABA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EB3E1-D480-A4E8-87D5-0E416D7DC8D5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7AF95F-63D1-11DC-0390-7C477A7905B0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C9E189B5-F4F7-B418-8A8B-A6AD7204D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473F7D-154F-0A98-7A00-16EC7CCC7296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D8A98D-BB01-65EE-A8DA-425054978FD8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E1A899-610D-F672-6585-D03EB8ED9855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01A4A8CF-5D48-E517-95B8-E72A89C9E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CD5806-9A7C-990C-933A-F8A439716C37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3F5A24-7035-1FC0-D61B-C0FFA71EB57B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2A5767-55AB-EF27-43AE-BB3C9BB3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9F476F-8AA4-69F0-3C92-8B24FC4C94AB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99991D-D1F5-D396-DF8F-DF952B42AE50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31B6963E-5E6F-E26B-4276-A4B27CB43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6FC07D-DF0B-802A-870A-07B8E8A24B94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C96CCD-84AF-D3DA-F012-6324BA48857C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6A6029D1-8C02-ED8B-7B9F-14C71F4C0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77C635-CC16-DC9D-93B7-7078DD821B76}"/>
              </a:ext>
            </a:extLst>
          </p:cNvPr>
          <p:cNvSpPr txBox="1"/>
          <p:nvPr/>
        </p:nvSpPr>
        <p:spPr>
          <a:xfrm>
            <a:off x="6419727" y="1819804"/>
            <a:ext cx="5575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Feeds = Container</a:t>
            </a:r>
            <a:r>
              <a:rPr lang="en-GB" sz="2000" dirty="0"/>
              <a:t> (Projekt- </a:t>
            </a:r>
            <a:r>
              <a:rPr lang="en-GB" sz="2000" dirty="0" err="1"/>
              <a:t>oder</a:t>
            </a:r>
            <a:r>
              <a:rPr lang="en-GB" sz="2000" dirty="0"/>
              <a:t> Org-Scope)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Views = Lifecycle</a:t>
            </a:r>
            <a:r>
              <a:rPr lang="en-GB" sz="2000" dirty="0"/>
              <a:t> (Local / Prerelease / Release)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480FD8-6234-AAAB-E400-31972E9DE24F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CB021-6B74-227D-5937-3A0D281BFC7C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5A27B1-7A9E-B45A-1E68-CA0B34E2D988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84F2F-D4A6-A756-8141-C8D2F6925227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17588B4E-7DF3-D94C-83F8-4D57CF49557A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53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32A0-4185-8900-DB02-4990739E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1D64C9-3515-D3CB-9FD4-B933C248F406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DF286F-6845-FDD0-00E0-36AF0B2F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A8DEA42-6148-D9A3-0887-E1DCC1FCF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D58B34-A32B-0E23-C4B1-76E9CB3C69C6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2F2603-3E8C-28B8-FD78-9F285AE9D42A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0F440F-350B-35D7-C594-F4E75E114A4D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0D7E9C-04D8-6052-A421-E1AD6F7BCC24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C39A61C2-A516-DEA8-CC96-8C7E8B6C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CE241A-CAE6-D60E-D98F-838EE679BCDF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B7DF1-6CC1-F0E8-62DE-90A891FE1D8F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5C20BD-7410-90FE-643F-0CC168D28A93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9D73D83D-894C-4DCF-015F-53A094659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C97727-A46E-98AB-7980-124C1B807005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7DB3DD-7983-E7FB-6F37-6F0985FC531F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24F6C8-D3D1-5815-4CD2-3E3E964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B27E44-7202-85EF-6CFD-80E323B02C7E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373377-E4AE-2171-B43E-5FDFA2128CCE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C7FC6530-6EDF-4BDA-3E4E-DE56D653F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6A433-E310-CA9A-170C-F037CB98F96A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7A3C25-CCCF-9C0F-3D2A-A2D3BC630553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72001820-68B0-2CE2-9891-97AFE2963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C5EBF3-4806-F8D1-D6B5-A0F133C6A061}"/>
              </a:ext>
            </a:extLst>
          </p:cNvPr>
          <p:cNvSpPr txBox="1"/>
          <p:nvPr/>
        </p:nvSpPr>
        <p:spPr>
          <a:xfrm>
            <a:off x="6419727" y="1819804"/>
            <a:ext cx="5575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Feeds = Container</a:t>
            </a:r>
            <a:r>
              <a:rPr lang="en-GB" sz="2000" dirty="0"/>
              <a:t> (Projekt- </a:t>
            </a:r>
            <a:r>
              <a:rPr lang="en-GB" sz="2000" dirty="0" err="1"/>
              <a:t>oder</a:t>
            </a:r>
            <a:r>
              <a:rPr lang="en-GB" sz="2000" dirty="0"/>
              <a:t> Org-Scope)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Views = Lifecycle</a:t>
            </a:r>
            <a:r>
              <a:rPr lang="en-GB" sz="2000" dirty="0"/>
              <a:t> (Local / Prerelease / Release)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Upstream Sources = Cache &amp; Proxy</a:t>
            </a:r>
            <a:r>
              <a:rPr lang="en-GB" sz="2000" dirty="0"/>
              <a:t> für externe Repos (</a:t>
            </a:r>
            <a:r>
              <a:rPr lang="en-GB" sz="2000" dirty="0" err="1"/>
              <a:t>reproduzierbare</a:t>
            </a:r>
            <a:r>
              <a:rPr lang="en-GB" sz="2000" dirty="0"/>
              <a:t> Builds)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70E697-D167-72EE-164B-6899C4008EF0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C07153-507D-60E6-1659-6C675A742A0D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88E0DA-3722-6F6B-D9E4-1FE43FD835CA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14FE51-5D33-2926-047B-5D52AD4E68E2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C0558910-37D1-F622-5B6F-A69B6D3592A6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59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6B6E3-0034-2B1C-10D5-CE460D4A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90F1AD-168C-B7FA-260B-44612D1F86A3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559584A-F5D1-497E-6B24-E4DD483A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A59CA4-C32F-E904-BD5C-7D8B82210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0F9E6-A95A-8657-7DA7-F38896FD0ED4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F930EA-156A-7B3C-2D03-8148C54153D4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A06609-4797-0785-09DC-998FED6D8122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F86A96-DA36-D778-09E0-AB09C4C4BFF7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5419153C-C64E-B4F6-C72D-7F32BB15B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32D692-F5FB-2A78-89E0-F8F050DED5E1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478A35-DCBB-4C7A-1ED6-9D403196B68F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0D5813-9461-2595-BC78-4E18600D8E76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55A45F9D-AD8E-5C73-494A-A94AAA533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633623-6499-4776-F738-17C8E54C3563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9ADF9A-0541-41F8-CA8C-8C975F3CAF35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EB643F-9A6A-2CFD-3BA9-CA94C5796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21C6DA-F20F-AC21-64C8-31F447E0E5B9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19FF21-739D-873A-DCD4-51E2E7FD2D1A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3AF2119B-215C-A209-31FA-24B2DF77A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F5ED90-4B3E-D79C-D70E-1ECBABF51398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3789A8-DF25-BAF5-10E5-6CA2BBC8BB3A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E25F6F27-237A-604E-CB04-13F591401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FCB69A-F88A-976C-C449-484B956ADD99}"/>
              </a:ext>
            </a:extLst>
          </p:cNvPr>
          <p:cNvSpPr txBox="1"/>
          <p:nvPr/>
        </p:nvSpPr>
        <p:spPr>
          <a:xfrm>
            <a:off x="6419727" y="1819804"/>
            <a:ext cx="5575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Feeds = Container</a:t>
            </a:r>
            <a:r>
              <a:rPr lang="en-GB" sz="2000" dirty="0"/>
              <a:t> (Projekt- </a:t>
            </a:r>
            <a:r>
              <a:rPr lang="en-GB" sz="2000" dirty="0" err="1"/>
              <a:t>oder</a:t>
            </a:r>
            <a:r>
              <a:rPr lang="en-GB" sz="2000" dirty="0"/>
              <a:t> Org-Scope)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Views = Lifecycle</a:t>
            </a:r>
            <a:r>
              <a:rPr lang="en-GB" sz="2000" dirty="0"/>
              <a:t> (Local / Prerelease / Release)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Upstream Sources = Cache &amp; Proxy</a:t>
            </a:r>
            <a:r>
              <a:rPr lang="en-GB" sz="2000" dirty="0"/>
              <a:t> für externe Repos (</a:t>
            </a:r>
            <a:r>
              <a:rPr lang="en-GB" sz="2000" dirty="0" err="1"/>
              <a:t>reproduzierbare</a:t>
            </a:r>
            <a:r>
              <a:rPr lang="en-GB" sz="2000" dirty="0"/>
              <a:t> Builds)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1 Endpoint pro Feed</a:t>
            </a:r>
            <a:r>
              <a:rPr lang="en-GB" sz="2000" dirty="0"/>
              <a:t> – </a:t>
            </a:r>
            <a:r>
              <a:rPr lang="en-GB" sz="2000" dirty="0" err="1"/>
              <a:t>einfachere</a:t>
            </a:r>
            <a:r>
              <a:rPr lang="en-GB" sz="2000" dirty="0"/>
              <a:t> Paket-</a:t>
            </a:r>
            <a:r>
              <a:rPr lang="en-GB" sz="2000" dirty="0" err="1"/>
              <a:t>Konfiguration</a:t>
            </a:r>
            <a:endParaRPr lang="en-GB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9F17CE-E3A2-FC54-8605-F1246C2A38CE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EC79CA-DBD5-11BB-20C3-0EE7367D7E4F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40EF15-A567-E374-5C57-44E3EAE20119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54D1B1-FB6C-198C-109E-FFCAD0B83FBF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B9C8D5C6-0B80-68A5-64F7-9B4A1027CC75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3583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8456B-120A-B1E9-06BC-DBAE7FBE3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20CB7B-1228-C7D3-A441-6BD4AD2C501D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C9C6BC1-2CD1-79ED-A4D7-95D807A1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E22FDF-7A4D-3A99-6790-7F1F8E4C2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36839" y="1076836"/>
            <a:ext cx="9219126" cy="31349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A26D5A-234F-2B52-855D-FAB4EC857DDE}"/>
              </a:ext>
            </a:extLst>
          </p:cNvPr>
          <p:cNvSpPr/>
          <p:nvPr/>
        </p:nvSpPr>
        <p:spPr>
          <a:xfrm>
            <a:off x="-2701869" y="4494631"/>
            <a:ext cx="1347600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62AAF0-1E29-D5EC-513E-B6C81DA48CD3}"/>
              </a:ext>
            </a:extLst>
          </p:cNvPr>
          <p:cNvSpPr/>
          <p:nvPr/>
        </p:nvSpPr>
        <p:spPr>
          <a:xfrm>
            <a:off x="-2678246" y="5914071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DE2D35-9536-664A-0B5C-54FE3202BAE7}"/>
              </a:ext>
            </a:extLst>
          </p:cNvPr>
          <p:cNvSpPr/>
          <p:nvPr/>
        </p:nvSpPr>
        <p:spPr>
          <a:xfrm>
            <a:off x="-2678245" y="6518427"/>
            <a:ext cx="1451297" cy="494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>
                <a:solidFill>
                  <a:sysClr val="windowText" lastClr="000000"/>
                </a:solidFill>
              </a:rPr>
              <a:t>Step: Script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8FAAA2-0072-4250-5311-66A10D372E8C}"/>
              </a:ext>
            </a:extLst>
          </p:cNvPr>
          <p:cNvGrpSpPr/>
          <p:nvPr/>
        </p:nvGrpSpPr>
        <p:grpSpPr>
          <a:xfrm>
            <a:off x="2241997" y="2871023"/>
            <a:ext cx="1727781" cy="1458158"/>
            <a:chOff x="464686" y="4162383"/>
            <a:chExt cx="1727781" cy="1458158"/>
          </a:xfrm>
        </p:grpSpPr>
        <p:pic>
          <p:nvPicPr>
            <p:cNvPr id="6" name="Picture 14" descr="Running a build in Azure DevOps with Cake and Azure ...">
              <a:extLst>
                <a:ext uri="{FF2B5EF4-FFF2-40B4-BE49-F238E27FC236}">
                  <a16:creationId xmlns:a16="http://schemas.microsoft.com/office/drawing/2014/main" id="{FC6BC70E-2549-F3B5-78B6-4CAE7E234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97" y="4162383"/>
              <a:ext cx="978930" cy="981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A2197F-D352-4D92-2DA5-E831787E9298}"/>
                </a:ext>
              </a:extLst>
            </p:cNvPr>
            <p:cNvSpPr txBox="1"/>
            <p:nvPr/>
          </p:nvSpPr>
          <p:spPr>
            <a:xfrm>
              <a:off x="464686" y="5251209"/>
              <a:ext cx="1727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800" b="1" dirty="0">
                  <a:ea typeface="Apple Color Emoji" pitchFamily="2" charset="0"/>
                  <a:cs typeface="Aharoni" panose="02010803020104030203" pitchFamily="2" charset="-79"/>
                </a:rPr>
                <a:t>Azure Artifacts</a:t>
              </a:r>
              <a:endParaRPr lang="en-DE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5446F3-69D3-E8C9-C89B-B6B8A36C47BE}"/>
              </a:ext>
            </a:extLst>
          </p:cNvPr>
          <p:cNvGrpSpPr/>
          <p:nvPr/>
        </p:nvGrpSpPr>
        <p:grpSpPr>
          <a:xfrm>
            <a:off x="352992" y="1405864"/>
            <a:ext cx="1571020" cy="1578150"/>
            <a:chOff x="226032" y="1072583"/>
            <a:chExt cx="1571020" cy="157815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E750A7-9301-FBE6-BB3E-D2CB92805553}"/>
                </a:ext>
              </a:extLst>
            </p:cNvPr>
            <p:cNvSpPr/>
            <p:nvPr/>
          </p:nvSpPr>
          <p:spPr>
            <a:xfrm>
              <a:off x="22603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098" name="Picture 2" descr="npm - Wikipedia">
              <a:extLst>
                <a:ext uri="{FF2B5EF4-FFF2-40B4-BE49-F238E27FC236}">
                  <a16:creationId xmlns:a16="http://schemas.microsoft.com/office/drawing/2014/main" id="{21403FF2-F617-A562-8D50-E36421B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45" y="1651410"/>
              <a:ext cx="1338795" cy="52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621F35-E140-23FE-B9D8-452F566C7662}"/>
              </a:ext>
            </a:extLst>
          </p:cNvPr>
          <p:cNvGrpSpPr/>
          <p:nvPr/>
        </p:nvGrpSpPr>
        <p:grpSpPr>
          <a:xfrm>
            <a:off x="324770" y="3630739"/>
            <a:ext cx="1571020" cy="1578150"/>
            <a:chOff x="196831" y="3893051"/>
            <a:chExt cx="1571020" cy="15781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35A1C7-1D0A-ABF1-3941-19B01A1BA082}"/>
                </a:ext>
              </a:extLst>
            </p:cNvPr>
            <p:cNvSpPr/>
            <p:nvPr/>
          </p:nvSpPr>
          <p:spPr>
            <a:xfrm>
              <a:off x="196831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755B43-3524-3307-E5C0-9DAE53DB5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82" y="4144673"/>
              <a:ext cx="1117678" cy="111767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1642C9-3EC7-69CD-34E8-3CAC4E45C0A3}"/>
              </a:ext>
            </a:extLst>
          </p:cNvPr>
          <p:cNvGrpSpPr/>
          <p:nvPr/>
        </p:nvGrpSpPr>
        <p:grpSpPr>
          <a:xfrm>
            <a:off x="4206224" y="1403028"/>
            <a:ext cx="1571020" cy="1578150"/>
            <a:chOff x="3851372" y="1072583"/>
            <a:chExt cx="1571020" cy="157815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05B653-1856-2622-F302-B1E83AF92604}"/>
                </a:ext>
              </a:extLst>
            </p:cNvPr>
            <p:cNvSpPr/>
            <p:nvPr/>
          </p:nvSpPr>
          <p:spPr>
            <a:xfrm>
              <a:off x="3851372" y="1072583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E326F451-D66E-9EBF-DF5E-61051953E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543" y="1636817"/>
              <a:ext cx="1530849" cy="38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26689-4829-2DE2-C133-57E0B561909F}"/>
              </a:ext>
            </a:extLst>
          </p:cNvPr>
          <p:cNvGrpSpPr/>
          <p:nvPr/>
        </p:nvGrpSpPr>
        <p:grpSpPr>
          <a:xfrm>
            <a:off x="4206224" y="3630739"/>
            <a:ext cx="1571020" cy="1578150"/>
            <a:chOff x="3851372" y="3893051"/>
            <a:chExt cx="1571020" cy="1578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037342-93F2-1B11-6F3A-FCC772DE2722}"/>
                </a:ext>
              </a:extLst>
            </p:cNvPr>
            <p:cNvSpPr/>
            <p:nvPr/>
          </p:nvSpPr>
          <p:spPr>
            <a:xfrm>
              <a:off x="3851372" y="3893051"/>
              <a:ext cx="1571020" cy="1578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06" name="Picture 10" descr="Python (programming language) - Wikipedia">
              <a:extLst>
                <a:ext uri="{FF2B5EF4-FFF2-40B4-BE49-F238E27FC236}">
                  <a16:creationId xmlns:a16="http://schemas.microsoft.com/office/drawing/2014/main" id="{E94CD5EA-A82D-5848-9405-E61A670DC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510" y="4172079"/>
              <a:ext cx="1134685" cy="124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F754418-9852-4A2C-D7AE-7DC4FC2AA6ED}"/>
              </a:ext>
            </a:extLst>
          </p:cNvPr>
          <p:cNvSpPr txBox="1"/>
          <p:nvPr/>
        </p:nvSpPr>
        <p:spPr>
          <a:xfrm>
            <a:off x="6419727" y="1819804"/>
            <a:ext cx="55754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Feeds = Container</a:t>
            </a:r>
            <a:r>
              <a:rPr lang="en-GB" sz="2000" dirty="0"/>
              <a:t> (Projekt- </a:t>
            </a:r>
            <a:r>
              <a:rPr lang="en-GB" sz="2000" dirty="0" err="1"/>
              <a:t>oder</a:t>
            </a:r>
            <a:r>
              <a:rPr lang="en-GB" sz="2000" dirty="0"/>
              <a:t> Org-Scope)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Views = Lifecycle</a:t>
            </a:r>
            <a:r>
              <a:rPr lang="en-GB" sz="2000" dirty="0"/>
              <a:t> (Local / Prerelease / Release)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Upstream Sources = Cache &amp; Proxy</a:t>
            </a:r>
            <a:r>
              <a:rPr lang="en-GB" sz="2000" dirty="0"/>
              <a:t> für externe Repos (</a:t>
            </a:r>
            <a:r>
              <a:rPr lang="en-GB" sz="2000" dirty="0" err="1"/>
              <a:t>reproduzierbare</a:t>
            </a:r>
            <a:r>
              <a:rPr lang="en-GB" sz="2000" dirty="0"/>
              <a:t> Builds)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1 Endpoint pro Feed</a:t>
            </a:r>
            <a:r>
              <a:rPr lang="en-GB" sz="2000" dirty="0"/>
              <a:t> – </a:t>
            </a:r>
            <a:r>
              <a:rPr lang="en-GB" sz="2000" dirty="0" err="1"/>
              <a:t>einfachere</a:t>
            </a:r>
            <a:r>
              <a:rPr lang="en-GB" sz="2000" dirty="0"/>
              <a:t> Paket-</a:t>
            </a:r>
            <a:r>
              <a:rPr lang="en-GB" sz="2000" dirty="0" err="1"/>
              <a:t>Konfiguration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RBAC </a:t>
            </a:r>
            <a:r>
              <a:rPr lang="en-GB" sz="2000" b="1" dirty="0" err="1"/>
              <a:t>steuert</a:t>
            </a:r>
            <a:r>
              <a:rPr lang="en-GB" sz="2000" b="1" dirty="0"/>
              <a:t> </a:t>
            </a:r>
            <a:r>
              <a:rPr lang="en-GB" sz="2000" b="1" dirty="0" err="1"/>
              <a:t>Zugriff</a:t>
            </a:r>
            <a:r>
              <a:rPr lang="en-GB" sz="2000" dirty="0"/>
              <a:t> (public </a:t>
            </a:r>
            <a:r>
              <a:rPr lang="en-GB" sz="2000" dirty="0" err="1"/>
              <a:t>nur</a:t>
            </a:r>
            <a:r>
              <a:rPr lang="en-GB" sz="2000" dirty="0"/>
              <a:t> </a:t>
            </a:r>
            <a:r>
              <a:rPr lang="en-GB" sz="2000" dirty="0" err="1"/>
              <a:t>im</a:t>
            </a:r>
            <a:r>
              <a:rPr lang="en-GB" sz="2000" dirty="0"/>
              <a:t> Projekt-Scope)</a:t>
            </a:r>
            <a:endParaRPr lang="en-DE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FB4D4F-CE1C-5447-A714-21063F975A49}"/>
              </a:ext>
            </a:extLst>
          </p:cNvPr>
          <p:cNvCxnSpPr>
            <a:stCxn id="16" idx="3"/>
            <a:endCxn id="6" idx="3"/>
          </p:cNvCxnSpPr>
          <p:nvPr/>
        </p:nvCxnSpPr>
        <p:spPr>
          <a:xfrm flipH="1">
            <a:off x="3570638" y="2750063"/>
            <a:ext cx="865657" cy="611918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5FC231-79CC-8005-DEB5-440D8AE1731B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3570638" y="3361981"/>
            <a:ext cx="865657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04C9FB-2F3D-E519-E996-3291C68D8581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flipV="1">
            <a:off x="1665719" y="3361981"/>
            <a:ext cx="925989" cy="499873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389A44-0840-E7BF-964A-58673B687754}"/>
              </a:ext>
            </a:extLst>
          </p:cNvPr>
          <p:cNvCxnSpPr>
            <a:cxnSpLocks/>
            <a:stCxn id="6" idx="1"/>
            <a:endCxn id="13" idx="5"/>
          </p:cNvCxnSpPr>
          <p:nvPr/>
        </p:nvCxnSpPr>
        <p:spPr>
          <a:xfrm flipH="1" flipV="1">
            <a:off x="1693941" y="2752899"/>
            <a:ext cx="897767" cy="609082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47944DD3-4EB2-27CA-6A7A-7CB6796D98AB}"/>
              </a:ext>
            </a:extLst>
          </p:cNvPr>
          <p:cNvSpPr txBox="1"/>
          <p:nvPr/>
        </p:nvSpPr>
        <p:spPr>
          <a:xfrm>
            <a:off x="2898042" y="270013"/>
            <a:ext cx="6395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Artifacts</a:t>
            </a:r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 – Key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Concepts</a:t>
            </a:r>
            <a:endParaRPr lang="en-US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39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ACF7C-A68B-4FC6-1093-9C48612A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8A062F-5238-34A9-B2B9-DF28724D01B6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797A766-942C-F072-68A6-BA7465E5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FB130-00F8-D468-58C7-EDFE6B23C057}"/>
              </a:ext>
            </a:extLst>
          </p:cNvPr>
          <p:cNvSpPr txBox="1"/>
          <p:nvPr/>
        </p:nvSpPr>
        <p:spPr>
          <a:xfrm>
            <a:off x="1643596" y="270013"/>
            <a:ext cx="890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Best Practices für stabile CI/CD-Pipelines</a:t>
            </a:r>
            <a:endParaRPr lang="en-DE" sz="3500" b="1" dirty="0">
              <a:ea typeface="Apple Color Emoji" pitchFamily="2" charset="0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C6964A-9188-4FF2-E2A1-DCB43E68FACE}"/>
              </a:ext>
            </a:extLst>
          </p:cNvPr>
          <p:cNvSpPr/>
          <p:nvPr/>
        </p:nvSpPr>
        <p:spPr>
          <a:xfrm>
            <a:off x="173505" y="1776605"/>
            <a:ext cx="5682842" cy="2970338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Wiederholbar</a:t>
            </a:r>
            <a:r>
              <a:rPr lang="en-US" sz="2400" dirty="0"/>
              <a:t> – egal </a:t>
            </a:r>
            <a:r>
              <a:rPr lang="en-US" sz="2400" dirty="0" err="1"/>
              <a:t>wann</a:t>
            </a:r>
            <a:r>
              <a:rPr lang="en-US" sz="2400" dirty="0"/>
              <a:t>/wo die Pipeline </a:t>
            </a:r>
            <a:r>
              <a:rPr lang="en-US" sz="2400" dirty="0" err="1"/>
              <a:t>läuft</a:t>
            </a:r>
            <a:endParaRPr lang="en-US" sz="2400" dirty="0"/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5B675077-23FB-569A-3B35-680EC81A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36" y="1542416"/>
            <a:ext cx="4854794" cy="30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7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6450-FA90-58EC-F6C7-421AFB072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79FF65-48F4-76B2-58FE-E44F457856AB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9A13BE-D626-D378-D50E-19EE1287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pic>
        <p:nvPicPr>
          <p:cNvPr id="4" name="Picture 2" descr="GitHub - Wikipedia">
            <a:extLst>
              <a:ext uri="{FF2B5EF4-FFF2-40B4-BE49-F238E27FC236}">
                <a16:creationId xmlns:a16="http://schemas.microsoft.com/office/drawing/2014/main" id="{D88766D7-8A9F-EB1D-AB3E-1657E809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836" y="1365835"/>
            <a:ext cx="2002431" cy="200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Lab | ATIX AG">
            <a:extLst>
              <a:ext uri="{FF2B5EF4-FFF2-40B4-BE49-F238E27FC236}">
                <a16:creationId xmlns:a16="http://schemas.microsoft.com/office/drawing/2014/main" id="{47A3BDBB-6A20-A29D-78B1-745E0AD7D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479" y="2007403"/>
            <a:ext cx="3450107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tbucket – Codemanagement für Teams | Scolution">
            <a:extLst>
              <a:ext uri="{FF2B5EF4-FFF2-40B4-BE49-F238E27FC236}">
                <a16:creationId xmlns:a16="http://schemas.microsoft.com/office/drawing/2014/main" id="{5F9FD459-1519-99B2-0780-520129F45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02" y="4733099"/>
            <a:ext cx="4856988" cy="15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Gitea - Wikipedia">
            <a:extLst>
              <a:ext uri="{FF2B5EF4-FFF2-40B4-BE49-F238E27FC236}">
                <a16:creationId xmlns:a16="http://schemas.microsoft.com/office/drawing/2014/main" id="{5D4E2C14-65A3-2944-3FB3-42DC35E2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830" y="3809047"/>
            <a:ext cx="1906460" cy="11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E4323F2D-92D1-EECE-9BC1-56F32596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90" y="1301205"/>
            <a:ext cx="1616024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893CD-1F72-6756-1857-6A726FE03DF9}"/>
              </a:ext>
            </a:extLst>
          </p:cNvPr>
          <p:cNvSpPr/>
          <p:nvPr/>
        </p:nvSpPr>
        <p:spPr>
          <a:xfrm>
            <a:off x="430555" y="1937496"/>
            <a:ext cx="5351483" cy="3047269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Git-Service </a:t>
            </a:r>
            <a:r>
              <a:rPr lang="en-GB" sz="2400" dirty="0" err="1"/>
              <a:t>zur</a:t>
            </a:r>
            <a:r>
              <a:rPr lang="en-GB" sz="2400" dirty="0"/>
              <a:t> </a:t>
            </a:r>
            <a:r>
              <a:rPr lang="en-GB" sz="2400" dirty="0" err="1"/>
              <a:t>Verwaltung</a:t>
            </a:r>
            <a:r>
              <a:rPr lang="en-GB" sz="2400" dirty="0"/>
              <a:t> von Code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(Software-)</a:t>
            </a:r>
            <a:r>
              <a:rPr lang="en-GB" sz="2400" dirty="0" err="1"/>
              <a:t>Projektmanagement</a:t>
            </a:r>
            <a:endParaRPr lang="en-D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DE" sz="2400" dirty="0"/>
              <a:t>Deployment von Cloud und Infrastruktur (IaC)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DE" sz="2400" dirty="0"/>
              <a:t>Bauen und Bereitstellen von Software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B80B1FA-64B7-1084-BEAB-49001C6B1A38}"/>
              </a:ext>
            </a:extLst>
          </p:cNvPr>
          <p:cNvSpPr txBox="1"/>
          <p:nvPr/>
        </p:nvSpPr>
        <p:spPr>
          <a:xfrm>
            <a:off x="2545605" y="270013"/>
            <a:ext cx="71007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500" b="1" dirty="0" err="1">
                <a:ea typeface="Hiragino Kaku Gothic Std W8" panose="020B0800000000000000" pitchFamily="34" charset="-128"/>
              </a:rPr>
              <a:t>Einsatzszenarien</a:t>
            </a:r>
            <a:r>
              <a:rPr lang="en-GB" sz="3500" b="1" dirty="0">
                <a:ea typeface="Hiragino Kaku Gothic Std W8" panose="020B0800000000000000" pitchFamily="34" charset="-128"/>
              </a:rPr>
              <a:t> und </a:t>
            </a:r>
            <a:r>
              <a:rPr lang="en-GB" sz="3500" b="1" dirty="0" err="1">
                <a:ea typeface="Hiragino Kaku Gothic Std W8" panose="020B0800000000000000" pitchFamily="34" charset="-128"/>
              </a:rPr>
              <a:t>Alternativen</a:t>
            </a:r>
            <a:endParaRPr lang="en-DE" sz="3500" b="1" dirty="0"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57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4519-8ED6-63C3-6266-44EBDC57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5BF629-999B-75A6-5F85-96236FD4A4AD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D15E83A-D18A-2E93-919B-2F046FBB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BF44-91D9-A0D2-9E88-156E0BFF5743}"/>
              </a:ext>
            </a:extLst>
          </p:cNvPr>
          <p:cNvSpPr txBox="1"/>
          <p:nvPr/>
        </p:nvSpPr>
        <p:spPr>
          <a:xfrm>
            <a:off x="1643596" y="270013"/>
            <a:ext cx="890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Best Practices für stabile CI/CD-Pipelines</a:t>
            </a:r>
            <a:endParaRPr lang="en-DE" sz="3500" b="1" dirty="0">
              <a:ea typeface="Apple Color Emoji" pitchFamily="2" charset="0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58B2C-E336-1244-222A-0E29BAD6D475}"/>
              </a:ext>
            </a:extLst>
          </p:cNvPr>
          <p:cNvSpPr/>
          <p:nvPr/>
        </p:nvSpPr>
        <p:spPr>
          <a:xfrm>
            <a:off x="173505" y="1776605"/>
            <a:ext cx="5682842" cy="2970338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Wiederholbar</a:t>
            </a:r>
            <a:r>
              <a:rPr lang="en-US" sz="2400" dirty="0"/>
              <a:t> – egal </a:t>
            </a:r>
            <a:r>
              <a:rPr lang="en-US" sz="2400" dirty="0" err="1"/>
              <a:t>wann</a:t>
            </a:r>
            <a:r>
              <a:rPr lang="en-US" sz="2400" dirty="0"/>
              <a:t>/wo die Pipeline </a:t>
            </a:r>
            <a:r>
              <a:rPr lang="en-US" sz="2400" dirty="0" err="1"/>
              <a:t>läuft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Vorhersagbar</a:t>
            </a:r>
            <a:r>
              <a:rPr lang="en-US" sz="2400" dirty="0"/>
              <a:t> – </a:t>
            </a:r>
            <a:r>
              <a:rPr lang="en-US" sz="2400" dirty="0" err="1"/>
              <a:t>kein</a:t>
            </a:r>
            <a:r>
              <a:rPr lang="en-US" sz="2400" dirty="0"/>
              <a:t> „flaky behavior“</a:t>
            </a:r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A03C0236-1ED1-51CF-61C4-C000B97B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36" y="1542416"/>
            <a:ext cx="4854794" cy="30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4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D272-D830-3E8E-32C0-11C8D36C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8E152F-509D-D5FC-1C24-D3522C1E56C3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69CDEAB-1115-33F5-B2C4-A6F786EC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BEA62-629D-FACA-3DAC-876ADDD347A7}"/>
              </a:ext>
            </a:extLst>
          </p:cNvPr>
          <p:cNvSpPr txBox="1"/>
          <p:nvPr/>
        </p:nvSpPr>
        <p:spPr>
          <a:xfrm>
            <a:off x="1643596" y="270013"/>
            <a:ext cx="890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Best Practices für stabile CI/CD-Pipelines</a:t>
            </a:r>
            <a:endParaRPr lang="en-DE" sz="3500" b="1" dirty="0">
              <a:ea typeface="Apple Color Emoji" pitchFamily="2" charset="0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25750-8B89-5A5E-441C-96A2279211BD}"/>
              </a:ext>
            </a:extLst>
          </p:cNvPr>
          <p:cNvSpPr/>
          <p:nvPr/>
        </p:nvSpPr>
        <p:spPr>
          <a:xfrm>
            <a:off x="173505" y="1776605"/>
            <a:ext cx="5682842" cy="2970338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Wiederholbar</a:t>
            </a:r>
            <a:r>
              <a:rPr lang="en-US" sz="2400" dirty="0"/>
              <a:t> – egal </a:t>
            </a:r>
            <a:r>
              <a:rPr lang="en-US" sz="2400" dirty="0" err="1"/>
              <a:t>wann</a:t>
            </a:r>
            <a:r>
              <a:rPr lang="en-US" sz="2400" dirty="0"/>
              <a:t>/wo die Pipeline </a:t>
            </a:r>
            <a:r>
              <a:rPr lang="en-US" sz="2400" dirty="0" err="1"/>
              <a:t>läuft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Vorhersagbar</a:t>
            </a:r>
            <a:r>
              <a:rPr lang="en-US" sz="2400" dirty="0"/>
              <a:t> – </a:t>
            </a:r>
            <a:r>
              <a:rPr lang="en-US" sz="2400" dirty="0" err="1"/>
              <a:t>kein</a:t>
            </a:r>
            <a:r>
              <a:rPr lang="en-US" sz="2400" dirty="0"/>
              <a:t> „flaky behavior“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Verständlich</a:t>
            </a:r>
            <a:r>
              <a:rPr lang="en-US" sz="2400" dirty="0"/>
              <a:t> – </a:t>
            </a:r>
            <a:r>
              <a:rPr lang="en-US" sz="2400" dirty="0" err="1"/>
              <a:t>auch</a:t>
            </a:r>
            <a:r>
              <a:rPr lang="en-US" sz="2400" dirty="0"/>
              <a:t> 3 </a:t>
            </a:r>
            <a:r>
              <a:rPr lang="en-US" sz="2400" dirty="0" err="1"/>
              <a:t>Monate</a:t>
            </a:r>
            <a:r>
              <a:rPr lang="en-US" sz="2400" dirty="0"/>
              <a:t> </a:t>
            </a:r>
            <a:r>
              <a:rPr lang="en-US" sz="2400" dirty="0" err="1"/>
              <a:t>später</a:t>
            </a:r>
            <a:r>
              <a:rPr lang="en-US" sz="2400" dirty="0"/>
              <a:t> </a:t>
            </a:r>
            <a:r>
              <a:rPr lang="en-US" sz="2400" dirty="0" err="1"/>
              <a:t>oder</a:t>
            </a:r>
            <a:r>
              <a:rPr lang="en-US" sz="2400" dirty="0"/>
              <a:t> von </a:t>
            </a:r>
            <a:r>
              <a:rPr lang="en-US" sz="2400" dirty="0" err="1"/>
              <a:t>Kollegen</a:t>
            </a:r>
            <a:endParaRPr lang="en-US" sz="2400" dirty="0"/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CDF3E492-AC6C-91A3-7BF4-C1F9DF6BA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36" y="1542416"/>
            <a:ext cx="4854794" cy="30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3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9B1F-1759-4932-06B1-43AC2AD7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34138A-2E1C-C78A-7140-2088A0FBC8B8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EC50A4-2529-52CD-0D4B-FF342ED4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C0E55-96C0-2153-5ED3-0FC862113983}"/>
              </a:ext>
            </a:extLst>
          </p:cNvPr>
          <p:cNvSpPr txBox="1"/>
          <p:nvPr/>
        </p:nvSpPr>
        <p:spPr>
          <a:xfrm>
            <a:off x="1643596" y="270013"/>
            <a:ext cx="890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Best Practices für stabile CI/CD-Pipelines</a:t>
            </a:r>
            <a:endParaRPr lang="en-DE" sz="3500" b="1" dirty="0">
              <a:ea typeface="Apple Color Emoji" pitchFamily="2" charset="0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12A7E-8AFE-B067-21F6-6885F035D670}"/>
              </a:ext>
            </a:extLst>
          </p:cNvPr>
          <p:cNvSpPr/>
          <p:nvPr/>
        </p:nvSpPr>
        <p:spPr>
          <a:xfrm>
            <a:off x="173505" y="1776605"/>
            <a:ext cx="5682842" cy="2970338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Wiederholbar</a:t>
            </a:r>
            <a:r>
              <a:rPr lang="en-US" sz="2400" dirty="0"/>
              <a:t> – egal </a:t>
            </a:r>
            <a:r>
              <a:rPr lang="en-US" sz="2400" dirty="0" err="1"/>
              <a:t>wann</a:t>
            </a:r>
            <a:r>
              <a:rPr lang="en-US" sz="2400" dirty="0"/>
              <a:t>/wo die Pipeline </a:t>
            </a:r>
            <a:r>
              <a:rPr lang="en-US" sz="2400" dirty="0" err="1"/>
              <a:t>läuft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Vorhersagbar</a:t>
            </a:r>
            <a:r>
              <a:rPr lang="en-US" sz="2400" dirty="0"/>
              <a:t> – </a:t>
            </a:r>
            <a:r>
              <a:rPr lang="en-US" sz="2400" dirty="0" err="1"/>
              <a:t>kein</a:t>
            </a:r>
            <a:r>
              <a:rPr lang="en-US" sz="2400" dirty="0"/>
              <a:t> „flaky behavior“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Verständlich</a:t>
            </a:r>
            <a:r>
              <a:rPr lang="en-US" sz="2400" dirty="0"/>
              <a:t> – </a:t>
            </a:r>
            <a:r>
              <a:rPr lang="en-US" sz="2400" dirty="0" err="1"/>
              <a:t>auch</a:t>
            </a:r>
            <a:r>
              <a:rPr lang="en-US" sz="2400" dirty="0"/>
              <a:t> 3 </a:t>
            </a:r>
            <a:r>
              <a:rPr lang="en-US" sz="2400" dirty="0" err="1"/>
              <a:t>Monate</a:t>
            </a:r>
            <a:r>
              <a:rPr lang="en-US" sz="2400" dirty="0"/>
              <a:t> </a:t>
            </a:r>
            <a:r>
              <a:rPr lang="en-US" sz="2400" dirty="0" err="1"/>
              <a:t>später</a:t>
            </a:r>
            <a:r>
              <a:rPr lang="en-US" sz="2400" dirty="0"/>
              <a:t> </a:t>
            </a:r>
            <a:r>
              <a:rPr lang="en-US" sz="2400" dirty="0" err="1"/>
              <a:t>oder</a:t>
            </a:r>
            <a:r>
              <a:rPr lang="en-US" sz="2400" dirty="0"/>
              <a:t> von </a:t>
            </a:r>
            <a:r>
              <a:rPr lang="en-US" sz="2400" dirty="0" err="1"/>
              <a:t>Kollegen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Schnell und </a:t>
            </a:r>
            <a:r>
              <a:rPr lang="en-US" sz="2400" b="1" dirty="0" err="1"/>
              <a:t>zielgerichtet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keine</a:t>
            </a:r>
            <a:r>
              <a:rPr lang="en-US" sz="2400" dirty="0"/>
              <a:t> </a:t>
            </a:r>
            <a:r>
              <a:rPr lang="en-US" sz="2400" dirty="0" err="1"/>
              <a:t>unnötige</a:t>
            </a:r>
            <a:r>
              <a:rPr lang="en-US" sz="2400" dirty="0"/>
              <a:t> Logik</a:t>
            </a:r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3EC74842-E839-578B-F1D3-C3675423B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36" y="1542416"/>
            <a:ext cx="4854794" cy="30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2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16F4-4EE6-E6E9-B6F9-15C1837EF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5930F1-ED34-DF9D-200A-B4FFADDDD009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72E7438-3DF2-7EA2-183C-98CEF3A4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A0BCE-43C3-4D9D-35F6-CD0137810E0D}"/>
              </a:ext>
            </a:extLst>
          </p:cNvPr>
          <p:cNvSpPr txBox="1"/>
          <p:nvPr/>
        </p:nvSpPr>
        <p:spPr>
          <a:xfrm>
            <a:off x="1643596" y="270013"/>
            <a:ext cx="890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Best Practices für stabile CI/CD-Pipelines</a:t>
            </a:r>
            <a:endParaRPr lang="en-DE" sz="3500" b="1" dirty="0">
              <a:ea typeface="Apple Color Emoji" pitchFamily="2" charset="0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AE6B5-0BEB-332B-50DD-F016C622ED4E}"/>
              </a:ext>
            </a:extLst>
          </p:cNvPr>
          <p:cNvSpPr/>
          <p:nvPr/>
        </p:nvSpPr>
        <p:spPr>
          <a:xfrm>
            <a:off x="173505" y="1776605"/>
            <a:ext cx="5682842" cy="2970338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Wiederholbar</a:t>
            </a:r>
            <a:r>
              <a:rPr lang="en-US" sz="2400" dirty="0"/>
              <a:t> – egal </a:t>
            </a:r>
            <a:r>
              <a:rPr lang="en-US" sz="2400" dirty="0" err="1"/>
              <a:t>wann</a:t>
            </a:r>
            <a:r>
              <a:rPr lang="en-US" sz="2400" dirty="0"/>
              <a:t>/wo die Pipeline </a:t>
            </a:r>
            <a:r>
              <a:rPr lang="en-US" sz="2400" dirty="0" err="1"/>
              <a:t>läuft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Vorhersagbar</a:t>
            </a:r>
            <a:r>
              <a:rPr lang="en-US" sz="2400" dirty="0"/>
              <a:t> – </a:t>
            </a:r>
            <a:r>
              <a:rPr lang="en-US" sz="2400" dirty="0" err="1"/>
              <a:t>kein</a:t>
            </a:r>
            <a:r>
              <a:rPr lang="en-US" sz="2400" dirty="0"/>
              <a:t> „flaky behavior“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Verständlich</a:t>
            </a:r>
            <a:r>
              <a:rPr lang="en-US" sz="2400" dirty="0"/>
              <a:t> – </a:t>
            </a:r>
            <a:r>
              <a:rPr lang="en-US" sz="2400" dirty="0" err="1"/>
              <a:t>auch</a:t>
            </a:r>
            <a:r>
              <a:rPr lang="en-US" sz="2400" dirty="0"/>
              <a:t> 3 </a:t>
            </a:r>
            <a:r>
              <a:rPr lang="en-US" sz="2400" dirty="0" err="1"/>
              <a:t>Monate</a:t>
            </a:r>
            <a:r>
              <a:rPr lang="en-US" sz="2400" dirty="0"/>
              <a:t> </a:t>
            </a:r>
            <a:r>
              <a:rPr lang="en-US" sz="2400" dirty="0" err="1"/>
              <a:t>später</a:t>
            </a:r>
            <a:r>
              <a:rPr lang="en-US" sz="2400" dirty="0"/>
              <a:t> </a:t>
            </a:r>
            <a:r>
              <a:rPr lang="en-US" sz="2400" dirty="0" err="1"/>
              <a:t>oder</a:t>
            </a:r>
            <a:r>
              <a:rPr lang="en-US" sz="2400" dirty="0"/>
              <a:t> von </a:t>
            </a:r>
            <a:r>
              <a:rPr lang="en-US" sz="2400" dirty="0" err="1"/>
              <a:t>Kollegen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Schnell und </a:t>
            </a:r>
            <a:r>
              <a:rPr lang="en-US" sz="2400" b="1" dirty="0" err="1"/>
              <a:t>zielgerichtet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keine</a:t>
            </a:r>
            <a:r>
              <a:rPr lang="en-US" sz="2400" dirty="0"/>
              <a:t> </a:t>
            </a:r>
            <a:r>
              <a:rPr lang="en-US" sz="2400" dirty="0" err="1"/>
              <a:t>unnötige</a:t>
            </a:r>
            <a:r>
              <a:rPr lang="en-US" sz="2400" dirty="0"/>
              <a:t> Logik</a:t>
            </a:r>
          </a:p>
        </p:txBody>
      </p:sp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7DD2A3D3-5A34-87D6-3BC1-E375BC0C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36" y="1542416"/>
            <a:ext cx="4854794" cy="3034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F588C-5904-7830-8B50-9F1609F1264C}"/>
              </a:ext>
            </a:extLst>
          </p:cNvPr>
          <p:cNvSpPr txBox="1"/>
          <p:nvPr/>
        </p:nvSpPr>
        <p:spPr>
          <a:xfrm>
            <a:off x="1649419" y="4776207"/>
            <a:ext cx="915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„Eine stabile Pipeline </a:t>
            </a:r>
            <a:r>
              <a:rPr lang="en-US" sz="2400" b="1" dirty="0" err="1"/>
              <a:t>macht</a:t>
            </a:r>
            <a:r>
              <a:rPr lang="en-US" sz="2400" b="1" dirty="0"/>
              <a:t> das, was </a:t>
            </a:r>
            <a:r>
              <a:rPr lang="en-US" sz="2400" b="1" dirty="0" err="1"/>
              <a:t>sie</a:t>
            </a:r>
            <a:r>
              <a:rPr lang="en-US" sz="2400" b="1" dirty="0"/>
              <a:t> </a:t>
            </a:r>
            <a:r>
              <a:rPr lang="en-US" sz="2400" b="1" dirty="0" err="1"/>
              <a:t>soll</a:t>
            </a:r>
            <a:r>
              <a:rPr lang="en-US" sz="2400" b="1" dirty="0"/>
              <a:t> – </a:t>
            </a:r>
            <a:r>
              <a:rPr lang="en-US" sz="2400" b="1" dirty="0" err="1"/>
              <a:t>jedes</a:t>
            </a:r>
            <a:r>
              <a:rPr lang="en-US" sz="2400" b="1" dirty="0"/>
              <a:t> Mal </a:t>
            </a:r>
            <a:r>
              <a:rPr lang="en-US" sz="2400" b="1" dirty="0" err="1"/>
              <a:t>gleich</a:t>
            </a:r>
            <a:r>
              <a:rPr lang="en-US" sz="2400" b="1" dirty="0"/>
              <a:t>. </a:t>
            </a:r>
          </a:p>
          <a:p>
            <a:r>
              <a:rPr lang="en-US" sz="2400" b="1" dirty="0" err="1"/>
              <a:t>Nicht</a:t>
            </a:r>
            <a:r>
              <a:rPr lang="en-US" sz="2400" b="1" dirty="0"/>
              <a:t> </a:t>
            </a:r>
            <a:r>
              <a:rPr lang="en-US" sz="2400" b="1" dirty="0" err="1"/>
              <a:t>mehr</a:t>
            </a:r>
            <a:r>
              <a:rPr lang="en-US" sz="2400" b="1" dirty="0"/>
              <a:t>. </a:t>
            </a:r>
            <a:r>
              <a:rPr lang="en-US" sz="2400" b="1" dirty="0" err="1"/>
              <a:t>Nicht</a:t>
            </a:r>
            <a:r>
              <a:rPr lang="en-US" sz="2400" b="1" dirty="0"/>
              <a:t> </a:t>
            </a:r>
            <a:r>
              <a:rPr lang="en-US" sz="2400" b="1" dirty="0" err="1"/>
              <a:t>weniger</a:t>
            </a:r>
            <a:r>
              <a:rPr lang="en-US" sz="2400" b="1" dirty="0"/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219486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93DC-798C-2498-3127-481C79E6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53BA28-41D0-A678-7262-486F9E0DAEE0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6B4F32A-0AEC-81E2-63E7-FE802C36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CFDC92-6023-E555-321F-08A0CBA15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74299"/>
              </p:ext>
            </p:extLst>
          </p:nvPr>
        </p:nvGraphicFramePr>
        <p:xfrm>
          <a:off x="399288" y="1600200"/>
          <a:ext cx="11393424" cy="3813048"/>
        </p:xfrm>
        <a:graphic>
          <a:graphicData uri="http://schemas.openxmlformats.org/drawingml/2006/table">
            <a:tbl>
              <a:tblPr/>
              <a:tblGrid>
                <a:gridCol w="5696712">
                  <a:extLst>
                    <a:ext uri="{9D8B030D-6E8A-4147-A177-3AD203B41FA5}">
                      <a16:colId xmlns:a16="http://schemas.microsoft.com/office/drawing/2014/main" val="3990592463"/>
                    </a:ext>
                  </a:extLst>
                </a:gridCol>
                <a:gridCol w="5696712">
                  <a:extLst>
                    <a:ext uri="{9D8B030D-6E8A-4147-A177-3AD203B41FA5}">
                      <a16:colId xmlns:a16="http://schemas.microsoft.com/office/drawing/2014/main" val="4292726753"/>
                    </a:ext>
                  </a:extLst>
                </a:gridCol>
              </a:tblGrid>
              <a:tr h="479252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n-lt"/>
                          <a:ea typeface="Hiragino Kaku Gothic Std W8" panose="020B0800000000000000" pitchFamily="34" charset="-128"/>
                        </a:rPr>
                        <a:t>Azure DevOps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n-lt"/>
                          <a:ea typeface="Hiragino Kaku Gothic Std W8" panose="020B0800000000000000" pitchFamily="34" charset="-128"/>
                        </a:rPr>
                        <a:t>Azure DevOps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317671"/>
                  </a:ext>
                </a:extLst>
              </a:tr>
              <a:tr h="833449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☁️ Cloud-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Plattform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von Microsoft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🖥️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On-Premises, SQL-Server-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basiert</a:t>
                      </a:r>
                      <a:endParaRPr lang="en-GB" sz="2000" dirty="0">
                        <a:latin typeface="+mn-lt"/>
                        <a:ea typeface="Hiragino Kaku Gothic Std W8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304834"/>
                  </a:ext>
                </a:extLst>
              </a:tr>
              <a:tr h="833449"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🔄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Automatische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Updates &amp;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neue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🔧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Manuelle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Wartung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&amp; Updates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87651"/>
                  </a:ext>
                </a:extLst>
              </a:tr>
              <a:tr h="833449"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🌍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Global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verfügbar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, 99,9 % SLA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🔐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Daten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bleiben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im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eigenen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Netzwerk</a:t>
                      </a:r>
                      <a:endParaRPr lang="en-GB" sz="2000" dirty="0">
                        <a:latin typeface="+mn-lt"/>
                        <a:ea typeface="Hiragino Kaku Gothic Std W8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79099"/>
                  </a:ext>
                </a:extLst>
              </a:tr>
              <a:tr h="833449"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📈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Ideal für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skalierbare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Teams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DE" sz="2000" dirty="0">
                          <a:latin typeface="+mn-lt"/>
                          <a:ea typeface="Hiragino Kaku Gothic Std W8" panose="020B0800000000000000" pitchFamily="34" charset="-128"/>
                        </a:rPr>
                        <a:t>🛡️ 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Ideal 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bei</a:t>
                      </a:r>
                      <a:r>
                        <a:rPr lang="en-GB" sz="2000" dirty="0">
                          <a:latin typeface="+mn-lt"/>
                          <a:ea typeface="Hiragino Kaku Gothic Std W8" panose="020B0800000000000000" pitchFamily="34" charset="-128"/>
                        </a:rPr>
                        <a:t> Compliance-</a:t>
                      </a:r>
                      <a:r>
                        <a:rPr lang="en-GB" sz="2000" dirty="0" err="1">
                          <a:latin typeface="+mn-lt"/>
                          <a:ea typeface="Hiragino Kaku Gothic Std W8" panose="020B0800000000000000" pitchFamily="34" charset="-128"/>
                        </a:rPr>
                        <a:t>Vorgaben</a:t>
                      </a:r>
                      <a:endParaRPr lang="en-GB" sz="2000" dirty="0">
                        <a:latin typeface="+mn-lt"/>
                        <a:ea typeface="Hiragino Kaku Gothic Std W8" panose="020B08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5585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C68B0759-69E1-2F72-2D29-5F84319899E6}"/>
              </a:ext>
            </a:extLst>
          </p:cNvPr>
          <p:cNvSpPr txBox="1"/>
          <p:nvPr/>
        </p:nvSpPr>
        <p:spPr>
          <a:xfrm>
            <a:off x="1227809" y="270013"/>
            <a:ext cx="97363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500" b="1" dirty="0">
                <a:ea typeface="Hiragino Kaku Gothic Std W8" panose="020B0800000000000000" pitchFamily="34" charset="-128"/>
              </a:rPr>
              <a:t>Azure DevOps Services != Azure DevOps Server</a:t>
            </a:r>
            <a:endParaRPr lang="en-DE" sz="3500" b="1" dirty="0"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45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F9060-3297-DD01-4BFE-10FA52B1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D81B03-3B14-C4A6-A947-45C9984EA7B3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2F3E82-E9EA-E28A-6F2E-BF53C7B0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DF1C3E-3B4A-691D-7440-4611C8C12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150854"/>
              </p:ext>
            </p:extLst>
          </p:nvPr>
        </p:nvGraphicFramePr>
        <p:xfrm>
          <a:off x="-1470454" y="1109721"/>
          <a:ext cx="7240253" cy="4742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A03F4D-1046-702B-86CF-B7C209B61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0359"/>
              </p:ext>
            </p:extLst>
          </p:nvPr>
        </p:nvGraphicFramePr>
        <p:xfrm>
          <a:off x="5129803" y="1255523"/>
          <a:ext cx="6218322" cy="4499609"/>
        </p:xfrm>
        <a:graphic>
          <a:graphicData uri="http://schemas.openxmlformats.org/drawingml/2006/table">
            <a:tbl>
              <a:tblPr/>
              <a:tblGrid>
                <a:gridCol w="2072774">
                  <a:extLst>
                    <a:ext uri="{9D8B030D-6E8A-4147-A177-3AD203B41FA5}">
                      <a16:colId xmlns:a16="http://schemas.microsoft.com/office/drawing/2014/main" val="1646959184"/>
                    </a:ext>
                  </a:extLst>
                </a:gridCol>
                <a:gridCol w="2072774">
                  <a:extLst>
                    <a:ext uri="{9D8B030D-6E8A-4147-A177-3AD203B41FA5}">
                      <a16:colId xmlns:a16="http://schemas.microsoft.com/office/drawing/2014/main" val="1783615270"/>
                    </a:ext>
                  </a:extLst>
                </a:gridCol>
                <a:gridCol w="2072774">
                  <a:extLst>
                    <a:ext uri="{9D8B030D-6E8A-4147-A177-3AD203B41FA5}">
                      <a16:colId xmlns:a16="http://schemas.microsoft.com/office/drawing/2014/main" val="516067217"/>
                    </a:ext>
                  </a:extLst>
                </a:gridCol>
              </a:tblGrid>
              <a:tr h="744093">
                <a:tc>
                  <a:txBody>
                    <a:bodyPr/>
                    <a:lstStyle/>
                    <a:p>
                      <a:r>
                        <a:rPr lang="en-GB" sz="2000" b="1" dirty="0"/>
                        <a:t>Ebene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Beschreibung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Beispiele</a:t>
                      </a:r>
                      <a:r>
                        <a:rPr lang="en-GB" sz="2000" b="1" dirty="0"/>
                        <a:t> / </a:t>
                      </a:r>
                      <a:r>
                        <a:rPr lang="en-GB" sz="2000" b="1" dirty="0" err="1"/>
                        <a:t>Bestandteile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75687"/>
                  </a:ext>
                </a:extLst>
              </a:tr>
              <a:tr h="1381886">
                <a:tc>
                  <a:txBody>
                    <a:bodyPr/>
                    <a:lstStyle/>
                    <a:p>
                      <a:r>
                        <a:rPr lang="en-GB" sz="2000" b="1" dirty="0"/>
                        <a:t>Organisation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Entspricht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Unternehmen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oder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Mandant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Verwaltung</a:t>
                      </a:r>
                      <a:r>
                        <a:rPr lang="en-GB" sz="2000" dirty="0"/>
                        <a:t> von </a:t>
                      </a:r>
                      <a:r>
                        <a:rPr lang="en-GB" sz="2000" dirty="0" err="1"/>
                        <a:t>Benutzern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Lizenzen</a:t>
                      </a:r>
                      <a:r>
                        <a:rPr lang="en-GB" sz="2000" dirty="0"/>
                        <a:t> und </a:t>
                      </a:r>
                      <a:r>
                        <a:rPr lang="en-GB" sz="2000" dirty="0" err="1"/>
                        <a:t>Projekten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613870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r>
                        <a:rPr lang="en-GB" sz="2000" b="1" dirty="0"/>
                        <a:t>Projekt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Arbeitsbereich</a:t>
                      </a:r>
                      <a:r>
                        <a:rPr lang="en-GB" sz="2000" dirty="0"/>
                        <a:t> für </a:t>
                      </a:r>
                      <a:r>
                        <a:rPr lang="en-GB" sz="2000" dirty="0" err="1"/>
                        <a:t>ein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Produkt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oder</a:t>
                      </a:r>
                      <a:r>
                        <a:rPr lang="en-GB" sz="2000" dirty="0"/>
                        <a:t> Team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Enthält</a:t>
                      </a:r>
                      <a:r>
                        <a:rPr lang="en-GB" sz="2000" dirty="0"/>
                        <a:t> alle DevOps-</a:t>
                      </a:r>
                      <a:r>
                        <a:rPr lang="en-GB" sz="2000" dirty="0" err="1"/>
                        <a:t>Dienste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856590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r>
                        <a:rPr lang="en-GB" sz="2000" b="1" dirty="0" err="1"/>
                        <a:t>Dienste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Funktionale</a:t>
                      </a:r>
                      <a:r>
                        <a:rPr lang="en-GB" sz="2000" dirty="0"/>
                        <a:t> Module </a:t>
                      </a:r>
                      <a:r>
                        <a:rPr lang="en-GB" sz="2000" dirty="0" err="1"/>
                        <a:t>innerhalb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eines</a:t>
                      </a:r>
                      <a:r>
                        <a:rPr lang="en-GB" sz="2000" dirty="0"/>
                        <a:t> </a:t>
                      </a:r>
                      <a:r>
                        <a:rPr lang="en-GB" sz="2000" dirty="0" err="1"/>
                        <a:t>Projekts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Boards, Repos, Pipelines, Test Plans, Artifacts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528811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CC6786B6-96EE-0167-C042-7D710FB3EAEF}"/>
              </a:ext>
            </a:extLst>
          </p:cNvPr>
          <p:cNvSpPr txBox="1"/>
          <p:nvPr/>
        </p:nvSpPr>
        <p:spPr>
          <a:xfrm>
            <a:off x="1838905" y="270013"/>
            <a:ext cx="85141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Grundlegende Konzepte in Azure </a:t>
            </a:r>
            <a:r>
              <a:rPr lang="de-DE" sz="3500" b="1" dirty="0" err="1">
                <a:latin typeface="Aptos" panose="020B0004020202020204" pitchFamily="34" charset="0"/>
                <a:ea typeface="Hiragino Kaku Gothic Std W8" panose="020B0800000000000000" pitchFamily="34" charset="-128"/>
              </a:rPr>
              <a:t>DevOps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46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766BA-539F-AF91-EF44-5486F6CDF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725E24-CC44-81F5-D521-2F6046DC4DD1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D99303E-3FD3-ECDD-A446-B3EE310D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EA4EB-DA28-07BC-8E77-1E628CBC3D7C}"/>
              </a:ext>
            </a:extLst>
          </p:cNvPr>
          <p:cNvSpPr txBox="1"/>
          <p:nvPr/>
        </p:nvSpPr>
        <p:spPr>
          <a:xfrm>
            <a:off x="2643768" y="1307111"/>
            <a:ext cx="6904464" cy="101566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dirty="0" err="1"/>
              <a:t>MahlzeitExpress</a:t>
            </a:r>
            <a:r>
              <a:rPr lang="de-DE" sz="2000" dirty="0"/>
              <a:t> liefert täglich wechselnde, frisch gekochte Mittagessen an Firmenkunden. Kunden bestellen bis 10 Uhr morgens, Lieferung erfolgt gegen 12 Uhr.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78BC7B-45C3-E3A0-CD77-744A50483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046709"/>
              </p:ext>
            </p:extLst>
          </p:nvPr>
        </p:nvGraphicFramePr>
        <p:xfrm>
          <a:off x="304798" y="2259252"/>
          <a:ext cx="6731621" cy="400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7035019-5150-5C72-166E-38364482A24C}"/>
              </a:ext>
            </a:extLst>
          </p:cNvPr>
          <p:cNvSpPr txBox="1"/>
          <p:nvPr/>
        </p:nvSpPr>
        <p:spPr>
          <a:xfrm>
            <a:off x="7327283" y="2967637"/>
            <a:ext cx="4227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Wichtige</a:t>
            </a:r>
            <a:r>
              <a:rPr lang="en-GB" sz="2400" b="1" dirty="0"/>
              <a:t> Features: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Benutzerverwaltung</a:t>
            </a:r>
            <a:r>
              <a:rPr lang="en-GB" sz="2000" dirty="0"/>
              <a:t> (</a:t>
            </a:r>
            <a:r>
              <a:rPr lang="en-GB" sz="2000" dirty="0" err="1"/>
              <a:t>Firmennutzer</a:t>
            </a:r>
            <a:r>
              <a:rPr lang="en-GB" sz="2000" dirty="0"/>
              <a:t> </a:t>
            </a:r>
            <a:r>
              <a:rPr lang="en-GB" sz="2000" dirty="0" err="1"/>
              <a:t>anlegen</a:t>
            </a:r>
            <a:r>
              <a:rPr lang="en-GB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Tagesmenü</a:t>
            </a:r>
            <a:r>
              <a:rPr lang="en-GB" sz="2000" dirty="0"/>
              <a:t>-Management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Bestellannahme</a:t>
            </a:r>
            <a:r>
              <a:rPr lang="en-GB" sz="2000" dirty="0"/>
              <a:t> und </a:t>
            </a:r>
            <a:r>
              <a:rPr lang="en-GB" sz="2000" dirty="0" err="1"/>
              <a:t>Auftragszuweisung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Lieferung</a:t>
            </a:r>
            <a:r>
              <a:rPr lang="en-GB" sz="2000" dirty="0"/>
              <a:t> und </a:t>
            </a:r>
            <a:r>
              <a:rPr lang="en-GB" sz="2000" dirty="0" err="1"/>
              <a:t>Fahrermanagement</a:t>
            </a:r>
            <a:endParaRPr lang="en-GB" sz="20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65BD65-3765-8925-324F-D0E0D75C81FE}"/>
              </a:ext>
            </a:extLst>
          </p:cNvPr>
          <p:cNvSpPr txBox="1"/>
          <p:nvPr/>
        </p:nvSpPr>
        <p:spPr>
          <a:xfrm>
            <a:off x="860689" y="270013"/>
            <a:ext cx="106940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500" b="1" dirty="0"/>
              <a:t>„</a:t>
            </a:r>
            <a:r>
              <a:rPr lang="en-GB" sz="3500" b="1" dirty="0" err="1"/>
              <a:t>MahlzeitExpress</a:t>
            </a:r>
            <a:r>
              <a:rPr lang="en-GB" sz="3500" b="1" dirty="0"/>
              <a:t>“ – Warme </a:t>
            </a:r>
            <a:r>
              <a:rPr lang="en-GB" sz="3500" b="1" dirty="0" err="1"/>
              <a:t>Mittagessen</a:t>
            </a:r>
            <a:r>
              <a:rPr lang="en-GB" sz="3500" b="1" dirty="0"/>
              <a:t> an Firmen</a:t>
            </a:r>
          </a:p>
        </p:txBody>
      </p:sp>
    </p:spTree>
    <p:extLst>
      <p:ext uri="{BB962C8B-B14F-4D97-AF65-F5344CB8AC3E}">
        <p14:creationId xmlns:p14="http://schemas.microsoft.com/office/powerpoint/2010/main" val="274317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6" grpId="0">
        <p:bldAsOne/>
      </p:bldGraphic>
      <p:bldGraphic spid="6" grpId="1">
        <p:bldAsOne/>
      </p:bldGraphic>
      <p:bldGraphic spid="6" grpId="2">
        <p:bldAsOne/>
      </p:bldGraphic>
      <p:bldGraphic spid="6" grpId="3">
        <p:bldAsOne/>
      </p:bldGraphic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C4377-87BF-98A5-D6E6-5ECEEA2C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29A889-6BB9-11AD-3205-F9C7B676A0DF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3A388C8-2C1C-B3C8-0814-B0CD06A8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48F32-4B6F-627B-8E29-73AEF61138F3}"/>
              </a:ext>
            </a:extLst>
          </p:cNvPr>
          <p:cNvSpPr txBox="1"/>
          <p:nvPr/>
        </p:nvSpPr>
        <p:spPr>
          <a:xfrm>
            <a:off x="2293790" y="263414"/>
            <a:ext cx="7604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500" b="1" dirty="0">
                <a:latin typeface="Aptos" panose="020B0004020202020204" pitchFamily="34" charset="0"/>
                <a:ea typeface="Hiragino Kaku Gothic Std W8" panose="020B0800000000000000" pitchFamily="34" charset="-128"/>
              </a:rPr>
              <a:t>Was heißt „agil arbeiten“?</a:t>
            </a:r>
            <a:endParaRPr lang="en-DE" sz="3500" b="1" dirty="0">
              <a:latin typeface="Aptos" panose="020B0004020202020204" pitchFamily="34" charset="0"/>
              <a:ea typeface="Hiragino Kaku Gothic Std W8" panose="020B0800000000000000" pitchFamily="34" charset="-128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EC539D-D8FB-E731-8D3E-04CD6549A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125492"/>
              </p:ext>
            </p:extLst>
          </p:nvPr>
        </p:nvGraphicFramePr>
        <p:xfrm>
          <a:off x="2170050" y="1534255"/>
          <a:ext cx="9131644" cy="3885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28E06D00-75C0-4B38-A9D4-41F889A2C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4986" y="1534254"/>
            <a:ext cx="836653" cy="83665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16AB11-C874-9F1C-7F44-29FBE050E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4985" y="2477062"/>
            <a:ext cx="836653" cy="8366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7D33C8-B0F3-80F2-C269-691E6729D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459" y="3461701"/>
            <a:ext cx="836653" cy="8366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AA81A5E-757C-EAE3-9823-8D432B1559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438" y="4452393"/>
            <a:ext cx="852726" cy="8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E65D-E926-A236-65C5-42001009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707963-024A-7849-0E82-A4F7DF616930}"/>
              </a:ext>
            </a:extLst>
          </p:cNvPr>
          <p:cNvSpPr/>
          <p:nvPr/>
        </p:nvSpPr>
        <p:spPr>
          <a:xfrm>
            <a:off x="-138022" y="6197823"/>
            <a:ext cx="12729760" cy="802395"/>
          </a:xfrm>
          <a:prstGeom prst="rect">
            <a:avLst/>
          </a:prstGeom>
          <a:solidFill>
            <a:srgbClr val="21252A">
              <a:alpha val="858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F5E54D1-6EB4-56AA-85DC-40B27026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" y="6266400"/>
            <a:ext cx="1735228" cy="53445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5746030-627C-2C23-FB01-15A54BFF2CE8}"/>
              </a:ext>
            </a:extLst>
          </p:cNvPr>
          <p:cNvSpPr txBox="1"/>
          <p:nvPr/>
        </p:nvSpPr>
        <p:spPr>
          <a:xfrm>
            <a:off x="3788317" y="270013"/>
            <a:ext cx="46153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500" b="1" dirty="0"/>
              <a:t>Scrum auf </a:t>
            </a:r>
            <a:r>
              <a:rPr lang="en-GB" sz="3500" b="1" dirty="0" err="1"/>
              <a:t>einen</a:t>
            </a:r>
            <a:r>
              <a:rPr lang="en-GB" sz="3500" b="1" dirty="0"/>
              <a:t> Blick</a:t>
            </a:r>
          </a:p>
        </p:txBody>
      </p:sp>
      <p:pic>
        <p:nvPicPr>
          <p:cNvPr id="4" name="Picture 3" descr="A diagram of a product backlog&#10;&#10;AI-generated content may be incorrect.">
            <a:extLst>
              <a:ext uri="{FF2B5EF4-FFF2-40B4-BE49-F238E27FC236}">
                <a16:creationId xmlns:a16="http://schemas.microsoft.com/office/drawing/2014/main" id="{523B023B-A3FD-B474-9ECC-1BEDB2A6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02" y="1049542"/>
            <a:ext cx="11421396" cy="47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60DF8ADF9BB6542BDCF46046B619184" ma:contentTypeVersion="20" ma:contentTypeDescription="Ein neues Dokument erstellen." ma:contentTypeScope="" ma:versionID="24d21e84dd771c528c3b7711d84551d3">
  <xsd:schema xmlns:xsd="http://www.w3.org/2001/XMLSchema" xmlns:xs="http://www.w3.org/2001/XMLSchema" xmlns:p="http://schemas.microsoft.com/office/2006/metadata/properties" xmlns:ns2="1ba2e1ea-0dd5-4351-b2ed-2a0b32acff94" xmlns:ns3="4e807c4a-496c-4f4f-a699-23235793ac09" targetNamespace="http://schemas.microsoft.com/office/2006/metadata/properties" ma:root="true" ma:fieldsID="bfb98b9dd742f093e71e40d3fa9df524" ns2:_="" ns3:_="">
    <xsd:import namespace="1ba2e1ea-0dd5-4351-b2ed-2a0b32acff94"/>
    <xsd:import namespace="4e807c4a-496c-4f4f-a699-23235793ac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Bilderf_x00fc_rShop" minOccurs="0"/>
                <xsd:element ref="ns2:Info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2e1ea-0dd5-4351-b2ed-2a0b32acf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9fd5ba9b-dd97-429d-9b0f-98b67caa58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ilderf_x00fc_rShop" ma:index="24" nillable="true" ma:displayName="Bilder für Shop" ma:default="0" ma:format="Dropdown" ma:internalName="Bilderf_x00fc_rShop">
      <xsd:simpleType>
        <xsd:restriction base="dms:Boolean"/>
      </xsd:simpleType>
    </xsd:element>
    <xsd:element name="Info" ma:index="25" nillable="true" ma:displayName="Info" ma:format="Dropdown" ma:internalName="Info">
      <xsd:simpleType>
        <xsd:restriction base="dms:Text">
          <xsd:maxLength value="255"/>
        </xsd:restriction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07c4a-496c-4f4f-a699-23235793ac0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4829f81-d507-4cd3-854b-2b877f4a6408}" ma:internalName="TaxCatchAll" ma:showField="CatchAllData" ma:web="4e807c4a-496c-4f4f-a699-23235793ac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ilderf_x00fc_rShop xmlns="1ba2e1ea-0dd5-4351-b2ed-2a0b32acff94">false</Bilderf_x00fc_rShop>
    <lcf76f155ced4ddcb4097134ff3c332f xmlns="1ba2e1ea-0dd5-4351-b2ed-2a0b32acff94">
      <Terms xmlns="http://schemas.microsoft.com/office/infopath/2007/PartnerControls"/>
    </lcf76f155ced4ddcb4097134ff3c332f>
    <Info xmlns="1ba2e1ea-0dd5-4351-b2ed-2a0b32acff94" xsi:nil="true"/>
    <TaxCatchAll xmlns="4e807c4a-496c-4f4f-a699-23235793ac09" xsi:nil="true"/>
  </documentManagement>
</p:properties>
</file>

<file path=customXml/itemProps1.xml><?xml version="1.0" encoding="utf-8"?>
<ds:datastoreItem xmlns:ds="http://schemas.openxmlformats.org/officeDocument/2006/customXml" ds:itemID="{BBD8FAE5-E081-49AD-816F-3A766204F4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a2e1ea-0dd5-4351-b2ed-2a0b32acff94"/>
    <ds:schemaRef ds:uri="4e807c4a-496c-4f4f-a699-23235793ac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4BA17A-F996-474D-B2DE-08B68FDDF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58FA16-EF44-4000-AB7B-3CC2AAD7E4B3}">
  <ds:schemaRefs>
    <ds:schemaRef ds:uri="http://schemas.microsoft.com/office/2006/metadata/properties"/>
    <ds:schemaRef ds:uri="http://schemas.microsoft.com/office/infopath/2007/PartnerControls"/>
    <ds:schemaRef ds:uri="1ba2e1ea-0dd5-4351-b2ed-2a0b32acff94"/>
    <ds:schemaRef ds:uri="4e807c4a-496c-4f4f-a699-23235793ac0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22914</TotalTime>
  <Words>5036</Words>
  <Application>Microsoft Macintosh PowerPoint</Application>
  <PresentationFormat>Widescreen</PresentationFormat>
  <Paragraphs>747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Hiragino Kaku Gothic Std W8</vt:lpstr>
      <vt:lpstr>Apple Color Emoji</vt:lpstr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Lorenz, Philip</dc:creator>
  <cp:lastModifiedBy>Philip Lorenz</cp:lastModifiedBy>
  <cp:revision>7</cp:revision>
  <dcterms:created xsi:type="dcterms:W3CDTF">2025-04-15T17:53:39Z</dcterms:created>
  <dcterms:modified xsi:type="dcterms:W3CDTF">2025-08-20T06:29:35Z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0x010100C60DF8ADF9BB6542BDCF46046B619184</vt:lpwstr>
  </property>
  <property fmtid="{D5CDD505-2E9C-101B-9397-08002B2CF9AE}" pid="3" name="MediaServiceImageTags">
    <vt:lpwstr/>
  </property>
</Properties>
</file>